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8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74B8-DE40-41CE-A88A-A4127F3C0E28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5CCF5-BE27-4132-9E72-78053BF274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8711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74B8-DE40-41CE-A88A-A4127F3C0E28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5CCF5-BE27-4132-9E72-78053BF274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4006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74B8-DE40-41CE-A88A-A4127F3C0E28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5CCF5-BE27-4132-9E72-78053BF274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5644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74B8-DE40-41CE-A88A-A4127F3C0E28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5CCF5-BE27-4132-9E72-78053BF274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548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74B8-DE40-41CE-A88A-A4127F3C0E28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5CCF5-BE27-4132-9E72-78053BF274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696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74B8-DE40-41CE-A88A-A4127F3C0E28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5CCF5-BE27-4132-9E72-78053BF274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0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74B8-DE40-41CE-A88A-A4127F3C0E28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5CCF5-BE27-4132-9E72-78053BF274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391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74B8-DE40-41CE-A88A-A4127F3C0E28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5CCF5-BE27-4132-9E72-78053BF274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9704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74B8-DE40-41CE-A88A-A4127F3C0E28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5CCF5-BE27-4132-9E72-78053BF274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6478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74B8-DE40-41CE-A88A-A4127F3C0E28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5CCF5-BE27-4132-9E72-78053BF274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3730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74B8-DE40-41CE-A88A-A4127F3C0E28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5CCF5-BE27-4132-9E72-78053BF274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115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674B8-DE40-41CE-A88A-A4127F3C0E28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5CCF5-BE27-4132-9E72-78053BF274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599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050" y="308678"/>
            <a:ext cx="9218950" cy="6549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869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319" y="365125"/>
            <a:ext cx="10432408" cy="6200567"/>
          </a:xfrm>
        </p:spPr>
      </p:pic>
    </p:spTree>
    <p:extLst>
      <p:ext uri="{BB962C8B-B14F-4D97-AF65-F5344CB8AC3E}">
        <p14:creationId xmlns:p14="http://schemas.microsoft.com/office/powerpoint/2010/main" val="1271019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7334" y="163804"/>
            <a:ext cx="9137332" cy="6694196"/>
          </a:xfrm>
        </p:spPr>
      </p:pic>
    </p:spTree>
    <p:extLst>
      <p:ext uri="{BB962C8B-B14F-4D97-AF65-F5344CB8AC3E}">
        <p14:creationId xmlns:p14="http://schemas.microsoft.com/office/powerpoint/2010/main" val="20059991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Широкоэкранный</PresentationFormat>
  <Paragraphs>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</dc:creator>
  <cp:lastModifiedBy>HP</cp:lastModifiedBy>
  <cp:revision>1</cp:revision>
  <dcterms:created xsi:type="dcterms:W3CDTF">2024-04-01T06:22:02Z</dcterms:created>
  <dcterms:modified xsi:type="dcterms:W3CDTF">2024-04-01T06:24:04Z</dcterms:modified>
</cp:coreProperties>
</file>