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8" r:id="rId2"/>
    <p:sldId id="257" r:id="rId3"/>
    <p:sldId id="266" r:id="rId4"/>
    <p:sldId id="259" r:id="rId5"/>
    <p:sldId id="267" r:id="rId6"/>
    <p:sldId id="281" r:id="rId7"/>
    <p:sldId id="280" r:id="rId8"/>
    <p:sldId id="282" r:id="rId9"/>
    <p:sldId id="283" r:id="rId10"/>
    <p:sldId id="284" r:id="rId11"/>
    <p:sldId id="290" r:id="rId12"/>
    <p:sldId id="272" r:id="rId13"/>
    <p:sldId id="273" r:id="rId14"/>
    <p:sldId id="286" r:id="rId15"/>
    <p:sldId id="274" r:id="rId16"/>
    <p:sldId id="288" r:id="rId17"/>
    <p:sldId id="260" r:id="rId18"/>
    <p:sldId id="285" r:id="rId19"/>
    <p:sldId id="287" r:id="rId20"/>
    <p:sldId id="289" r:id="rId21"/>
    <p:sldId id="261" r:id="rId22"/>
    <p:sldId id="277" r:id="rId23"/>
    <p:sldId id="275" r:id="rId24"/>
    <p:sldId id="276" r:id="rId25"/>
    <p:sldId id="262" r:id="rId26"/>
    <p:sldId id="263" r:id="rId27"/>
    <p:sldId id="279" r:id="rId28"/>
    <p:sldId id="271"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271FE-C372-2F4D-9E59-E8A0FA29466F}"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BCA82358-EDAE-FB4F-B36E-036C07A99946}">
      <dgm:prSet phldrT="[Text]"/>
      <dgm:spPr/>
      <dgm:t>
        <a:bodyPr/>
        <a:lstStyle/>
        <a:p>
          <a:r>
            <a:rPr lang="ru-RU" dirty="0"/>
            <a:t>Негізгі идея</a:t>
          </a:r>
          <a:endParaRPr lang="en-US" dirty="0"/>
        </a:p>
      </dgm:t>
    </dgm:pt>
    <dgm:pt modelId="{EA146B31-5101-E741-B83E-50EF347708C7}" type="parTrans" cxnId="{946D065E-E10D-A143-A9CF-35533CD67BCA}">
      <dgm:prSet/>
      <dgm:spPr/>
      <dgm:t>
        <a:bodyPr/>
        <a:lstStyle/>
        <a:p>
          <a:endParaRPr lang="en-US"/>
        </a:p>
      </dgm:t>
    </dgm:pt>
    <dgm:pt modelId="{B9B283B2-00D0-CA41-A912-99244407E2F1}" type="sibTrans" cxnId="{946D065E-E10D-A143-A9CF-35533CD67BCA}">
      <dgm:prSet/>
      <dgm:spPr/>
      <dgm:t>
        <a:bodyPr/>
        <a:lstStyle/>
        <a:p>
          <a:endParaRPr lang="en-US"/>
        </a:p>
      </dgm:t>
    </dgm:pt>
    <dgm:pt modelId="{F2C86356-77DB-C44D-8182-1384DDE98BEF}">
      <dgm:prSet phldrT="[Text]"/>
      <dgm:spPr/>
      <dgm:t>
        <a:bodyPr/>
        <a:lstStyle/>
        <a:p>
          <a:r>
            <a:rPr lang="ru-RU" dirty="0"/>
            <a:t>Бөлім</a:t>
          </a:r>
          <a:endParaRPr lang="en-US" dirty="0"/>
        </a:p>
      </dgm:t>
    </dgm:pt>
    <dgm:pt modelId="{4C0BF4F3-26CF-0641-901E-80CF3F48340B}" type="parTrans" cxnId="{D4782453-F5EC-A74C-9656-855F212CB822}">
      <dgm:prSet/>
      <dgm:spPr/>
      <dgm:t>
        <a:bodyPr/>
        <a:lstStyle/>
        <a:p>
          <a:endParaRPr lang="en-US"/>
        </a:p>
      </dgm:t>
    </dgm:pt>
    <dgm:pt modelId="{CE0C1088-DF52-C144-9C3E-0209F757CEDA}" type="sibTrans" cxnId="{D4782453-F5EC-A74C-9656-855F212CB822}">
      <dgm:prSet/>
      <dgm:spPr/>
      <dgm:t>
        <a:bodyPr/>
        <a:lstStyle/>
        <a:p>
          <a:endParaRPr lang="en-US"/>
        </a:p>
      </dgm:t>
    </dgm:pt>
    <dgm:pt modelId="{A0E43A6F-120C-6A45-AEAC-F054A8DDF32A}">
      <dgm:prSet phldrT="[Text]"/>
      <dgm:spPr/>
      <dgm:t>
        <a:bodyPr/>
        <a:lstStyle/>
        <a:p>
          <a:r>
            <a:rPr lang="ru-RU" dirty="0"/>
            <a:t>Тарқату</a:t>
          </a:r>
          <a:endParaRPr lang="en-US" dirty="0"/>
        </a:p>
      </dgm:t>
    </dgm:pt>
    <dgm:pt modelId="{AC261BBD-926F-504E-BBEC-14848550B59B}" type="parTrans" cxnId="{5A91CEF8-7480-FC41-A0A5-E3DA691FA98D}">
      <dgm:prSet/>
      <dgm:spPr/>
      <dgm:t>
        <a:bodyPr/>
        <a:lstStyle/>
        <a:p>
          <a:endParaRPr lang="en-US"/>
        </a:p>
      </dgm:t>
    </dgm:pt>
    <dgm:pt modelId="{B491AF69-EDE8-C740-A2E2-73CAD4FC5F90}" type="sibTrans" cxnId="{5A91CEF8-7480-FC41-A0A5-E3DA691FA98D}">
      <dgm:prSet/>
      <dgm:spPr/>
      <dgm:t>
        <a:bodyPr/>
        <a:lstStyle/>
        <a:p>
          <a:endParaRPr lang="en-US"/>
        </a:p>
      </dgm:t>
    </dgm:pt>
    <dgm:pt modelId="{F589472F-6190-9243-B4AB-42F6ABDDA14D}">
      <dgm:prSet phldrT="[Text]"/>
      <dgm:spPr/>
      <dgm:t>
        <a:bodyPr/>
        <a:lstStyle/>
        <a:p>
          <a:r>
            <a:rPr lang="ru-RU" dirty="0"/>
            <a:t>Тарқату</a:t>
          </a:r>
          <a:endParaRPr lang="en-US" dirty="0"/>
        </a:p>
      </dgm:t>
    </dgm:pt>
    <dgm:pt modelId="{5DC334DC-939B-A641-8358-44C778B52949}" type="parTrans" cxnId="{29000506-BE03-DF42-B9D3-EECB29924D9D}">
      <dgm:prSet/>
      <dgm:spPr/>
      <dgm:t>
        <a:bodyPr/>
        <a:lstStyle/>
        <a:p>
          <a:endParaRPr lang="en-US"/>
        </a:p>
      </dgm:t>
    </dgm:pt>
    <dgm:pt modelId="{379778B3-A0DC-0F4B-8F05-380ACACE5611}" type="sibTrans" cxnId="{29000506-BE03-DF42-B9D3-EECB29924D9D}">
      <dgm:prSet/>
      <dgm:spPr/>
      <dgm:t>
        <a:bodyPr/>
        <a:lstStyle/>
        <a:p>
          <a:endParaRPr lang="en-US"/>
        </a:p>
      </dgm:t>
    </dgm:pt>
    <dgm:pt modelId="{DF2E8C53-BBAF-A241-83E7-F456447F73BD}">
      <dgm:prSet phldrT="[Text]"/>
      <dgm:spPr/>
      <dgm:t>
        <a:bodyPr/>
        <a:lstStyle/>
        <a:p>
          <a:r>
            <a:rPr lang="ru-RU" dirty="0"/>
            <a:t>Бөлім</a:t>
          </a:r>
          <a:endParaRPr lang="en-US" dirty="0"/>
        </a:p>
      </dgm:t>
    </dgm:pt>
    <dgm:pt modelId="{10850CCA-ED09-BA47-BAA9-070D7EF51945}" type="parTrans" cxnId="{2139424C-38F3-A041-A9A2-C45AAE20D118}">
      <dgm:prSet/>
      <dgm:spPr/>
      <dgm:t>
        <a:bodyPr/>
        <a:lstStyle/>
        <a:p>
          <a:endParaRPr lang="en-US"/>
        </a:p>
      </dgm:t>
    </dgm:pt>
    <dgm:pt modelId="{85ACB7C8-FADD-8F46-B295-0DE21785458C}" type="sibTrans" cxnId="{2139424C-38F3-A041-A9A2-C45AAE20D118}">
      <dgm:prSet/>
      <dgm:spPr/>
      <dgm:t>
        <a:bodyPr/>
        <a:lstStyle/>
        <a:p>
          <a:endParaRPr lang="en-US"/>
        </a:p>
      </dgm:t>
    </dgm:pt>
    <dgm:pt modelId="{A402E615-22FF-2146-9432-0D40070892FC}">
      <dgm:prSet phldrT="[Text]"/>
      <dgm:spPr/>
      <dgm:t>
        <a:bodyPr/>
        <a:lstStyle/>
        <a:p>
          <a:r>
            <a:rPr lang="ru-RU" dirty="0"/>
            <a:t>Тарқату</a:t>
          </a:r>
          <a:endParaRPr lang="en-US" dirty="0"/>
        </a:p>
      </dgm:t>
    </dgm:pt>
    <dgm:pt modelId="{405B8A88-62E9-7349-8742-12A4A3139570}" type="parTrans" cxnId="{EC0C16C7-DF0C-974E-B928-E8B8F24E7470}">
      <dgm:prSet/>
      <dgm:spPr/>
      <dgm:t>
        <a:bodyPr/>
        <a:lstStyle/>
        <a:p>
          <a:endParaRPr lang="en-US"/>
        </a:p>
      </dgm:t>
    </dgm:pt>
    <dgm:pt modelId="{F87145C2-1452-B940-A734-0B722271F2ED}" type="sibTrans" cxnId="{EC0C16C7-DF0C-974E-B928-E8B8F24E7470}">
      <dgm:prSet/>
      <dgm:spPr/>
      <dgm:t>
        <a:bodyPr/>
        <a:lstStyle/>
        <a:p>
          <a:endParaRPr lang="en-US"/>
        </a:p>
      </dgm:t>
    </dgm:pt>
    <dgm:pt modelId="{C0479362-B790-9B4B-A73C-8E5E6C8F54A6}">
      <dgm:prSet/>
      <dgm:spPr/>
      <dgm:t>
        <a:bodyPr/>
        <a:lstStyle/>
        <a:p>
          <a:r>
            <a:rPr lang="ru-RU" dirty="0"/>
            <a:t>Тарқату</a:t>
          </a:r>
          <a:endParaRPr lang="en-US" dirty="0"/>
        </a:p>
      </dgm:t>
    </dgm:pt>
    <dgm:pt modelId="{F88EF945-30B7-D849-89F6-7617B1E401CD}" type="parTrans" cxnId="{3854620D-6EC7-8C4A-9269-121C566A0056}">
      <dgm:prSet/>
      <dgm:spPr/>
      <dgm:t>
        <a:bodyPr/>
        <a:lstStyle/>
        <a:p>
          <a:endParaRPr lang="en-US"/>
        </a:p>
      </dgm:t>
    </dgm:pt>
    <dgm:pt modelId="{C7A2F648-5070-7E48-8274-5D6629C22CCA}" type="sibTrans" cxnId="{3854620D-6EC7-8C4A-9269-121C566A0056}">
      <dgm:prSet/>
      <dgm:spPr/>
      <dgm:t>
        <a:bodyPr/>
        <a:lstStyle/>
        <a:p>
          <a:endParaRPr lang="en-US"/>
        </a:p>
      </dgm:t>
    </dgm:pt>
    <dgm:pt modelId="{0F6DD760-AAC4-554E-87B3-43DFDA23521F}">
      <dgm:prSet/>
      <dgm:spPr/>
      <dgm:t>
        <a:bodyPr/>
        <a:lstStyle/>
        <a:p>
          <a:r>
            <a:rPr lang="ru-RU" dirty="0"/>
            <a:t>Бөлім</a:t>
          </a:r>
          <a:endParaRPr lang="en-US" dirty="0"/>
        </a:p>
      </dgm:t>
    </dgm:pt>
    <dgm:pt modelId="{9C97D778-6434-344D-B123-942492B7329A}" type="parTrans" cxnId="{3A4A9EC9-C4C1-C54A-929F-02F2EEE0E640}">
      <dgm:prSet/>
      <dgm:spPr/>
      <dgm:t>
        <a:bodyPr/>
        <a:lstStyle/>
        <a:p>
          <a:endParaRPr lang="en-US"/>
        </a:p>
      </dgm:t>
    </dgm:pt>
    <dgm:pt modelId="{E79B2DC4-3379-924C-BDCE-E9AC023F222B}" type="sibTrans" cxnId="{3A4A9EC9-C4C1-C54A-929F-02F2EEE0E640}">
      <dgm:prSet/>
      <dgm:spPr/>
      <dgm:t>
        <a:bodyPr/>
        <a:lstStyle/>
        <a:p>
          <a:endParaRPr lang="en-US"/>
        </a:p>
      </dgm:t>
    </dgm:pt>
    <dgm:pt modelId="{DABA8B81-01AF-3043-A5E4-C1C5F1C1BCD1}">
      <dgm:prSet/>
      <dgm:spPr/>
      <dgm:t>
        <a:bodyPr/>
        <a:lstStyle/>
        <a:p>
          <a:r>
            <a:rPr lang="ru-RU" dirty="0"/>
            <a:t>Бөлім</a:t>
          </a:r>
          <a:endParaRPr lang="en-US" dirty="0"/>
        </a:p>
      </dgm:t>
    </dgm:pt>
    <dgm:pt modelId="{3B53DCC8-6CB1-4F48-978A-66A68E238C0C}" type="parTrans" cxnId="{549FD0EC-E794-974E-B4FE-6773787C6B4F}">
      <dgm:prSet/>
      <dgm:spPr/>
      <dgm:t>
        <a:bodyPr/>
        <a:lstStyle/>
        <a:p>
          <a:endParaRPr lang="en-US"/>
        </a:p>
      </dgm:t>
    </dgm:pt>
    <dgm:pt modelId="{59BA2BD5-63BD-E645-8124-366532B688B6}" type="sibTrans" cxnId="{549FD0EC-E794-974E-B4FE-6773787C6B4F}">
      <dgm:prSet/>
      <dgm:spPr/>
      <dgm:t>
        <a:bodyPr/>
        <a:lstStyle/>
        <a:p>
          <a:endParaRPr lang="en-US"/>
        </a:p>
      </dgm:t>
    </dgm:pt>
    <dgm:pt modelId="{4502FCB6-B9FA-B948-A6F7-FE6DC90DA623}">
      <dgm:prSet/>
      <dgm:spPr/>
      <dgm:t>
        <a:bodyPr/>
        <a:lstStyle/>
        <a:p>
          <a:r>
            <a:rPr lang="ru-RU" dirty="0"/>
            <a:t>Бөлім</a:t>
          </a:r>
          <a:endParaRPr lang="en-US" dirty="0"/>
        </a:p>
      </dgm:t>
    </dgm:pt>
    <dgm:pt modelId="{2CD61185-CBBA-9640-87E6-C71B1F3CA615}" type="parTrans" cxnId="{D1E7959D-92F4-2D4F-B205-AF7C9ED364C0}">
      <dgm:prSet/>
      <dgm:spPr/>
      <dgm:t>
        <a:bodyPr/>
        <a:lstStyle/>
        <a:p>
          <a:endParaRPr lang="en-US"/>
        </a:p>
      </dgm:t>
    </dgm:pt>
    <dgm:pt modelId="{2EB9CDE9-9246-864E-B7CF-2D74ED5CB227}" type="sibTrans" cxnId="{D1E7959D-92F4-2D4F-B205-AF7C9ED364C0}">
      <dgm:prSet/>
      <dgm:spPr/>
      <dgm:t>
        <a:bodyPr/>
        <a:lstStyle/>
        <a:p>
          <a:endParaRPr lang="en-US"/>
        </a:p>
      </dgm:t>
    </dgm:pt>
    <dgm:pt modelId="{B4A21242-1895-AF44-88D0-024C33EB77D3}">
      <dgm:prSet/>
      <dgm:spPr/>
      <dgm:t>
        <a:bodyPr/>
        <a:lstStyle/>
        <a:p>
          <a:r>
            <a:rPr lang="ru-RU" dirty="0"/>
            <a:t>Бөлім</a:t>
          </a:r>
          <a:endParaRPr lang="en-US" dirty="0"/>
        </a:p>
      </dgm:t>
    </dgm:pt>
    <dgm:pt modelId="{0D81C77E-C0AD-BC49-8175-C6A4A8CD18F6}" type="parTrans" cxnId="{1E0AAE8B-8BEA-8342-8AAB-1074E2AA0730}">
      <dgm:prSet/>
      <dgm:spPr/>
      <dgm:t>
        <a:bodyPr/>
        <a:lstStyle/>
        <a:p>
          <a:endParaRPr lang="en-US"/>
        </a:p>
      </dgm:t>
    </dgm:pt>
    <dgm:pt modelId="{71A290C3-028F-A240-A840-EDC9B3075D5D}" type="sibTrans" cxnId="{1E0AAE8B-8BEA-8342-8AAB-1074E2AA0730}">
      <dgm:prSet/>
      <dgm:spPr/>
      <dgm:t>
        <a:bodyPr/>
        <a:lstStyle/>
        <a:p>
          <a:endParaRPr lang="en-US"/>
        </a:p>
      </dgm:t>
    </dgm:pt>
    <dgm:pt modelId="{EB571909-87F0-174D-8837-66AB57F2EE1C}">
      <dgm:prSet/>
      <dgm:spPr/>
      <dgm:t>
        <a:bodyPr/>
        <a:lstStyle/>
        <a:p>
          <a:r>
            <a:rPr lang="ru-RU" dirty="0"/>
            <a:t>Тарқату</a:t>
          </a:r>
          <a:endParaRPr lang="en-US" dirty="0"/>
        </a:p>
      </dgm:t>
    </dgm:pt>
    <dgm:pt modelId="{DA2C233B-DCE9-224C-93D1-7CCDE41D0872}" type="parTrans" cxnId="{A8A1DB11-C704-2549-982E-BC64A5C886E0}">
      <dgm:prSet/>
      <dgm:spPr/>
      <dgm:t>
        <a:bodyPr/>
        <a:lstStyle/>
        <a:p>
          <a:endParaRPr lang="en-US"/>
        </a:p>
      </dgm:t>
    </dgm:pt>
    <dgm:pt modelId="{AC8D7E03-55F9-3542-9649-C16C2B64EADC}" type="sibTrans" cxnId="{A8A1DB11-C704-2549-982E-BC64A5C886E0}">
      <dgm:prSet/>
      <dgm:spPr/>
      <dgm:t>
        <a:bodyPr/>
        <a:lstStyle/>
        <a:p>
          <a:endParaRPr lang="en-US"/>
        </a:p>
      </dgm:t>
    </dgm:pt>
    <dgm:pt modelId="{06DC299B-F590-1645-A77A-15E367AD5806}">
      <dgm:prSet/>
      <dgm:spPr/>
      <dgm:t>
        <a:bodyPr/>
        <a:lstStyle/>
        <a:p>
          <a:r>
            <a:rPr lang="ru-RU" dirty="0"/>
            <a:t>тарқату </a:t>
          </a:r>
          <a:endParaRPr lang="en-US" dirty="0"/>
        </a:p>
      </dgm:t>
    </dgm:pt>
    <dgm:pt modelId="{7196F102-C631-F24D-99B6-FB35ADEC952D}" type="parTrans" cxnId="{EDC89E1B-81A4-0245-A216-EF3C7B224A92}">
      <dgm:prSet/>
      <dgm:spPr/>
      <dgm:t>
        <a:bodyPr/>
        <a:lstStyle/>
        <a:p>
          <a:endParaRPr lang="en-US"/>
        </a:p>
      </dgm:t>
    </dgm:pt>
    <dgm:pt modelId="{4D93AD0D-D983-5E48-871A-4F349269704E}" type="sibTrans" cxnId="{EDC89E1B-81A4-0245-A216-EF3C7B224A92}">
      <dgm:prSet/>
      <dgm:spPr/>
      <dgm:t>
        <a:bodyPr/>
        <a:lstStyle/>
        <a:p>
          <a:endParaRPr lang="en-US"/>
        </a:p>
      </dgm:t>
    </dgm:pt>
    <dgm:pt modelId="{AEA233D3-6A02-AE4B-8783-E7148AEC3B23}">
      <dgm:prSet/>
      <dgm:spPr/>
      <dgm:t>
        <a:bodyPr/>
        <a:lstStyle/>
        <a:p>
          <a:r>
            <a:rPr lang="ru-RU" dirty="0"/>
            <a:t>Тарқату</a:t>
          </a:r>
          <a:endParaRPr lang="en-US" dirty="0"/>
        </a:p>
      </dgm:t>
    </dgm:pt>
    <dgm:pt modelId="{74F268E6-E552-D548-9597-954FB40CB58A}" type="parTrans" cxnId="{C790CFE5-0B27-4E4F-8E19-FE075844BE89}">
      <dgm:prSet/>
      <dgm:spPr/>
      <dgm:t>
        <a:bodyPr/>
        <a:lstStyle/>
        <a:p>
          <a:endParaRPr lang="en-US"/>
        </a:p>
      </dgm:t>
    </dgm:pt>
    <dgm:pt modelId="{C83DCE2E-D9B0-7F47-9562-B6A084E8ADDC}" type="sibTrans" cxnId="{C790CFE5-0B27-4E4F-8E19-FE075844BE89}">
      <dgm:prSet/>
      <dgm:spPr/>
      <dgm:t>
        <a:bodyPr/>
        <a:lstStyle/>
        <a:p>
          <a:endParaRPr lang="en-US"/>
        </a:p>
      </dgm:t>
    </dgm:pt>
    <dgm:pt modelId="{CF67EA7D-78E0-9040-BFB5-73B66687A6FF}">
      <dgm:prSet/>
      <dgm:spPr/>
      <dgm:t>
        <a:bodyPr/>
        <a:lstStyle/>
        <a:p>
          <a:r>
            <a:rPr lang="ru-RU" dirty="0"/>
            <a:t>Тарқату</a:t>
          </a:r>
          <a:endParaRPr lang="en-US" dirty="0"/>
        </a:p>
      </dgm:t>
    </dgm:pt>
    <dgm:pt modelId="{BA75D448-19C8-3D4A-B3AB-5570C94626E4}" type="parTrans" cxnId="{AB0AF689-A1E9-1241-A63D-7C9D61E487B0}">
      <dgm:prSet/>
      <dgm:spPr/>
      <dgm:t>
        <a:bodyPr/>
        <a:lstStyle/>
        <a:p>
          <a:endParaRPr lang="en-US"/>
        </a:p>
      </dgm:t>
    </dgm:pt>
    <dgm:pt modelId="{E674C3CC-400F-5345-A70D-7BD666F81617}" type="sibTrans" cxnId="{AB0AF689-A1E9-1241-A63D-7C9D61E487B0}">
      <dgm:prSet/>
      <dgm:spPr/>
      <dgm:t>
        <a:bodyPr/>
        <a:lstStyle/>
        <a:p>
          <a:endParaRPr lang="en-US"/>
        </a:p>
      </dgm:t>
    </dgm:pt>
    <dgm:pt modelId="{E3EECCB7-A718-624C-8652-93653C6E47BD}">
      <dgm:prSet/>
      <dgm:spPr/>
      <dgm:t>
        <a:bodyPr/>
        <a:lstStyle/>
        <a:p>
          <a:r>
            <a:rPr lang="ru-RU" dirty="0"/>
            <a:t>Тарқату</a:t>
          </a:r>
          <a:endParaRPr lang="en-US" dirty="0"/>
        </a:p>
      </dgm:t>
    </dgm:pt>
    <dgm:pt modelId="{ECABBC9E-4F50-4247-B163-7B797D12B3C4}" type="parTrans" cxnId="{6CEF3A96-9A73-8D4C-8D30-7731838BDD5A}">
      <dgm:prSet/>
      <dgm:spPr/>
      <dgm:t>
        <a:bodyPr/>
        <a:lstStyle/>
        <a:p>
          <a:endParaRPr lang="en-US"/>
        </a:p>
      </dgm:t>
    </dgm:pt>
    <dgm:pt modelId="{A9686976-5E88-4048-A768-C0CF7B9A5BCC}" type="sibTrans" cxnId="{6CEF3A96-9A73-8D4C-8D30-7731838BDD5A}">
      <dgm:prSet/>
      <dgm:spPr/>
      <dgm:t>
        <a:bodyPr/>
        <a:lstStyle/>
        <a:p>
          <a:endParaRPr lang="en-US"/>
        </a:p>
      </dgm:t>
    </dgm:pt>
    <dgm:pt modelId="{984A6923-FDE2-7E4C-A666-0184DB8B89E9}" type="pres">
      <dgm:prSet presAssocID="{031271FE-C372-2F4D-9E59-E8A0FA29466F}" presName="hierChild1" presStyleCnt="0">
        <dgm:presLayoutVars>
          <dgm:chPref val="1"/>
          <dgm:dir/>
          <dgm:animOne val="branch"/>
          <dgm:animLvl val="lvl"/>
          <dgm:resizeHandles/>
        </dgm:presLayoutVars>
      </dgm:prSet>
      <dgm:spPr/>
    </dgm:pt>
    <dgm:pt modelId="{4390A6AC-B305-F34E-AF7E-361F347B5306}" type="pres">
      <dgm:prSet presAssocID="{BCA82358-EDAE-FB4F-B36E-036C07A99946}" presName="hierRoot1" presStyleCnt="0"/>
      <dgm:spPr/>
    </dgm:pt>
    <dgm:pt modelId="{484EFE68-3DA3-1541-92F9-7BF064E510C2}" type="pres">
      <dgm:prSet presAssocID="{BCA82358-EDAE-FB4F-B36E-036C07A99946}" presName="composite" presStyleCnt="0"/>
      <dgm:spPr/>
    </dgm:pt>
    <dgm:pt modelId="{FB5FA72A-E630-BE4E-9779-694F7A3EEB8F}" type="pres">
      <dgm:prSet presAssocID="{BCA82358-EDAE-FB4F-B36E-036C07A99946}" presName="background" presStyleLbl="node0" presStyleIdx="0" presStyleCnt="1"/>
      <dgm:spPr/>
    </dgm:pt>
    <dgm:pt modelId="{F3EE435C-785F-EC49-B3DC-3714AA552B17}" type="pres">
      <dgm:prSet presAssocID="{BCA82358-EDAE-FB4F-B36E-036C07A99946}" presName="text" presStyleLbl="fgAcc0" presStyleIdx="0" presStyleCnt="1" custScaleX="226785" custScaleY="184387">
        <dgm:presLayoutVars>
          <dgm:chPref val="3"/>
        </dgm:presLayoutVars>
      </dgm:prSet>
      <dgm:spPr/>
    </dgm:pt>
    <dgm:pt modelId="{B66071AE-0106-7C46-A8A4-0227DE87C65E}" type="pres">
      <dgm:prSet presAssocID="{BCA82358-EDAE-FB4F-B36E-036C07A99946}" presName="hierChild2" presStyleCnt="0"/>
      <dgm:spPr/>
    </dgm:pt>
    <dgm:pt modelId="{45DD8238-0511-2141-AFB5-D7A354163A5D}" type="pres">
      <dgm:prSet presAssocID="{4C0BF4F3-26CF-0641-901E-80CF3F48340B}" presName="Name10" presStyleLbl="parChTrans1D2" presStyleIdx="0" presStyleCnt="6"/>
      <dgm:spPr/>
    </dgm:pt>
    <dgm:pt modelId="{0B2B1ADE-6CE0-6042-999F-B13A1F6000A2}" type="pres">
      <dgm:prSet presAssocID="{F2C86356-77DB-C44D-8182-1384DDE98BEF}" presName="hierRoot2" presStyleCnt="0"/>
      <dgm:spPr/>
    </dgm:pt>
    <dgm:pt modelId="{61FEDF5E-DAA6-0343-BDA0-9E18A0B041C4}" type="pres">
      <dgm:prSet presAssocID="{F2C86356-77DB-C44D-8182-1384DDE98BEF}" presName="composite2" presStyleCnt="0"/>
      <dgm:spPr/>
    </dgm:pt>
    <dgm:pt modelId="{E46438C8-4F0F-3147-8DEA-14229D9D7151}" type="pres">
      <dgm:prSet presAssocID="{F2C86356-77DB-C44D-8182-1384DDE98BEF}" presName="background2" presStyleLbl="node2" presStyleIdx="0" presStyleCnt="6"/>
      <dgm:spPr/>
    </dgm:pt>
    <dgm:pt modelId="{49F98EF7-B6A3-7741-BB85-8E7492F41438}" type="pres">
      <dgm:prSet presAssocID="{F2C86356-77DB-C44D-8182-1384DDE98BEF}" presName="text2" presStyleLbl="fgAcc2" presStyleIdx="0" presStyleCnt="6">
        <dgm:presLayoutVars>
          <dgm:chPref val="3"/>
        </dgm:presLayoutVars>
      </dgm:prSet>
      <dgm:spPr/>
    </dgm:pt>
    <dgm:pt modelId="{CC3DF76A-C22A-FE4D-B6B9-4402BA177929}" type="pres">
      <dgm:prSet presAssocID="{F2C86356-77DB-C44D-8182-1384DDE98BEF}" presName="hierChild3" presStyleCnt="0"/>
      <dgm:spPr/>
    </dgm:pt>
    <dgm:pt modelId="{4B9D1D0D-6AD0-7A42-BF9B-14BA36D10DAB}" type="pres">
      <dgm:prSet presAssocID="{AC261BBD-926F-504E-BBEC-14848550B59B}" presName="Name17" presStyleLbl="parChTrans1D3" presStyleIdx="0" presStyleCnt="9"/>
      <dgm:spPr/>
    </dgm:pt>
    <dgm:pt modelId="{0D922193-D4EB-744D-8387-95B349D38EBF}" type="pres">
      <dgm:prSet presAssocID="{A0E43A6F-120C-6A45-AEAC-F054A8DDF32A}" presName="hierRoot3" presStyleCnt="0"/>
      <dgm:spPr/>
    </dgm:pt>
    <dgm:pt modelId="{93547314-7792-6B42-85FA-D61C09598DB6}" type="pres">
      <dgm:prSet presAssocID="{A0E43A6F-120C-6A45-AEAC-F054A8DDF32A}" presName="composite3" presStyleCnt="0"/>
      <dgm:spPr/>
    </dgm:pt>
    <dgm:pt modelId="{8CC4E807-8221-1D48-870D-095501EB4896}" type="pres">
      <dgm:prSet presAssocID="{A0E43A6F-120C-6A45-AEAC-F054A8DDF32A}" presName="background3" presStyleLbl="node3" presStyleIdx="0" presStyleCnt="9"/>
      <dgm:spPr/>
    </dgm:pt>
    <dgm:pt modelId="{1839C396-91A0-F648-BA75-E86DE85F05B8}" type="pres">
      <dgm:prSet presAssocID="{A0E43A6F-120C-6A45-AEAC-F054A8DDF32A}" presName="text3" presStyleLbl="fgAcc3" presStyleIdx="0" presStyleCnt="9">
        <dgm:presLayoutVars>
          <dgm:chPref val="3"/>
        </dgm:presLayoutVars>
      </dgm:prSet>
      <dgm:spPr/>
    </dgm:pt>
    <dgm:pt modelId="{0B8E9155-0A94-CA44-93D4-72D739A386C2}" type="pres">
      <dgm:prSet presAssocID="{A0E43A6F-120C-6A45-AEAC-F054A8DDF32A}" presName="hierChild4" presStyleCnt="0"/>
      <dgm:spPr/>
    </dgm:pt>
    <dgm:pt modelId="{EC2FC614-0DF2-134C-9245-3A0E9EF792F4}" type="pres">
      <dgm:prSet presAssocID="{5DC334DC-939B-A641-8358-44C778B52949}" presName="Name17" presStyleLbl="parChTrans1D3" presStyleIdx="1" presStyleCnt="9"/>
      <dgm:spPr/>
    </dgm:pt>
    <dgm:pt modelId="{184BDB08-BB98-9E4C-84F9-E55ED404DEDE}" type="pres">
      <dgm:prSet presAssocID="{F589472F-6190-9243-B4AB-42F6ABDDA14D}" presName="hierRoot3" presStyleCnt="0"/>
      <dgm:spPr/>
    </dgm:pt>
    <dgm:pt modelId="{2E08A017-2F2B-3F45-BDF7-E60E5426C374}" type="pres">
      <dgm:prSet presAssocID="{F589472F-6190-9243-B4AB-42F6ABDDA14D}" presName="composite3" presStyleCnt="0"/>
      <dgm:spPr/>
    </dgm:pt>
    <dgm:pt modelId="{6BE54291-B167-7045-8CF1-E350DA003FCD}" type="pres">
      <dgm:prSet presAssocID="{F589472F-6190-9243-B4AB-42F6ABDDA14D}" presName="background3" presStyleLbl="node3" presStyleIdx="1" presStyleCnt="9"/>
      <dgm:spPr/>
    </dgm:pt>
    <dgm:pt modelId="{4D2F68DE-2DFD-044C-8D4F-DA442954F11A}" type="pres">
      <dgm:prSet presAssocID="{F589472F-6190-9243-B4AB-42F6ABDDA14D}" presName="text3" presStyleLbl="fgAcc3" presStyleIdx="1" presStyleCnt="9">
        <dgm:presLayoutVars>
          <dgm:chPref val="3"/>
        </dgm:presLayoutVars>
      </dgm:prSet>
      <dgm:spPr/>
    </dgm:pt>
    <dgm:pt modelId="{A29503B2-BA72-734B-BEB9-E225591CC8C8}" type="pres">
      <dgm:prSet presAssocID="{F589472F-6190-9243-B4AB-42F6ABDDA14D}" presName="hierChild4" presStyleCnt="0"/>
      <dgm:spPr/>
    </dgm:pt>
    <dgm:pt modelId="{37895989-5C72-B947-BF4C-ABD854C10D82}" type="pres">
      <dgm:prSet presAssocID="{2CD61185-CBBA-9640-87E6-C71B1F3CA615}" presName="Name10" presStyleLbl="parChTrans1D2" presStyleIdx="1" presStyleCnt="6"/>
      <dgm:spPr/>
    </dgm:pt>
    <dgm:pt modelId="{4E0761EE-FFA1-C647-9BAA-AFDF87C2985E}" type="pres">
      <dgm:prSet presAssocID="{4502FCB6-B9FA-B948-A6F7-FE6DC90DA623}" presName="hierRoot2" presStyleCnt="0"/>
      <dgm:spPr/>
    </dgm:pt>
    <dgm:pt modelId="{4414EDF6-3937-F444-88B5-A650D569D5B6}" type="pres">
      <dgm:prSet presAssocID="{4502FCB6-B9FA-B948-A6F7-FE6DC90DA623}" presName="composite2" presStyleCnt="0"/>
      <dgm:spPr/>
    </dgm:pt>
    <dgm:pt modelId="{43F346CF-BB48-4247-B841-1B4021612ED8}" type="pres">
      <dgm:prSet presAssocID="{4502FCB6-B9FA-B948-A6F7-FE6DC90DA623}" presName="background2" presStyleLbl="node2" presStyleIdx="1" presStyleCnt="6"/>
      <dgm:spPr/>
    </dgm:pt>
    <dgm:pt modelId="{EAE748B6-2838-0A48-BBA3-29C630466118}" type="pres">
      <dgm:prSet presAssocID="{4502FCB6-B9FA-B948-A6F7-FE6DC90DA623}" presName="text2" presStyleLbl="fgAcc2" presStyleIdx="1" presStyleCnt="6" custLinFactNeighborX="63690" custLinFactNeighborY="82131">
        <dgm:presLayoutVars>
          <dgm:chPref val="3"/>
        </dgm:presLayoutVars>
      </dgm:prSet>
      <dgm:spPr/>
    </dgm:pt>
    <dgm:pt modelId="{109527CC-E84D-3B4C-8035-DF808AA4454B}" type="pres">
      <dgm:prSet presAssocID="{4502FCB6-B9FA-B948-A6F7-FE6DC90DA623}" presName="hierChild3" presStyleCnt="0"/>
      <dgm:spPr/>
    </dgm:pt>
    <dgm:pt modelId="{CE594021-1E51-0C4C-A501-BDC2A48B6BF9}" type="pres">
      <dgm:prSet presAssocID="{DA2C233B-DCE9-224C-93D1-7CCDE41D0872}" presName="Name17" presStyleLbl="parChTrans1D3" presStyleIdx="2" presStyleCnt="9"/>
      <dgm:spPr/>
    </dgm:pt>
    <dgm:pt modelId="{8AD3535B-5541-E543-BF46-DC0FF1B92BB9}" type="pres">
      <dgm:prSet presAssocID="{EB571909-87F0-174D-8837-66AB57F2EE1C}" presName="hierRoot3" presStyleCnt="0"/>
      <dgm:spPr/>
    </dgm:pt>
    <dgm:pt modelId="{7DE015C1-95EA-5242-814A-528C8DE924BF}" type="pres">
      <dgm:prSet presAssocID="{EB571909-87F0-174D-8837-66AB57F2EE1C}" presName="composite3" presStyleCnt="0"/>
      <dgm:spPr/>
    </dgm:pt>
    <dgm:pt modelId="{065A3A16-C440-034D-A2BE-2A701D977286}" type="pres">
      <dgm:prSet presAssocID="{EB571909-87F0-174D-8837-66AB57F2EE1C}" presName="background3" presStyleLbl="node3" presStyleIdx="2" presStyleCnt="9"/>
      <dgm:spPr/>
    </dgm:pt>
    <dgm:pt modelId="{40B9DD23-029D-684A-820F-2F4C2FFB93C5}" type="pres">
      <dgm:prSet presAssocID="{EB571909-87F0-174D-8837-66AB57F2EE1C}" presName="text3" presStyleLbl="fgAcc3" presStyleIdx="2" presStyleCnt="9" custLinFactY="6936" custLinFactNeighborX="36606" custLinFactNeighborY="100000">
        <dgm:presLayoutVars>
          <dgm:chPref val="3"/>
        </dgm:presLayoutVars>
      </dgm:prSet>
      <dgm:spPr/>
    </dgm:pt>
    <dgm:pt modelId="{2EA8C1B7-DE4E-304F-9BB7-B4515ED9378F}" type="pres">
      <dgm:prSet presAssocID="{EB571909-87F0-174D-8837-66AB57F2EE1C}" presName="hierChild4" presStyleCnt="0"/>
      <dgm:spPr/>
    </dgm:pt>
    <dgm:pt modelId="{36111AFD-6660-8242-8942-B5D66588565D}" type="pres">
      <dgm:prSet presAssocID="{0D81C77E-C0AD-BC49-8175-C6A4A8CD18F6}" presName="Name10" presStyleLbl="parChTrans1D2" presStyleIdx="2" presStyleCnt="6"/>
      <dgm:spPr/>
    </dgm:pt>
    <dgm:pt modelId="{593685DB-A58D-0245-B504-93456587EEC3}" type="pres">
      <dgm:prSet presAssocID="{B4A21242-1895-AF44-88D0-024C33EB77D3}" presName="hierRoot2" presStyleCnt="0"/>
      <dgm:spPr/>
    </dgm:pt>
    <dgm:pt modelId="{DDFA92D8-42E8-BC42-BD57-41BF2204A238}" type="pres">
      <dgm:prSet presAssocID="{B4A21242-1895-AF44-88D0-024C33EB77D3}" presName="composite2" presStyleCnt="0"/>
      <dgm:spPr/>
    </dgm:pt>
    <dgm:pt modelId="{ADA71B00-58E7-7C48-91FD-1E22553F314C}" type="pres">
      <dgm:prSet presAssocID="{B4A21242-1895-AF44-88D0-024C33EB77D3}" presName="background2" presStyleLbl="node2" presStyleIdx="2" presStyleCnt="6"/>
      <dgm:spPr/>
    </dgm:pt>
    <dgm:pt modelId="{DE6B40EF-CFD6-0F4D-8864-8EB6E8F8F80B}" type="pres">
      <dgm:prSet presAssocID="{B4A21242-1895-AF44-88D0-024C33EB77D3}" presName="text2" presStyleLbl="fgAcc2" presStyleIdx="2" presStyleCnt="6" custLinFactX="-100000" custLinFactY="-96391" custLinFactNeighborX="-102115" custLinFactNeighborY="-100000">
        <dgm:presLayoutVars>
          <dgm:chPref val="3"/>
        </dgm:presLayoutVars>
      </dgm:prSet>
      <dgm:spPr/>
    </dgm:pt>
    <dgm:pt modelId="{B90D7C29-6DB8-EE45-9F02-96A52688D003}" type="pres">
      <dgm:prSet presAssocID="{B4A21242-1895-AF44-88D0-024C33EB77D3}" presName="hierChild3" presStyleCnt="0"/>
      <dgm:spPr/>
    </dgm:pt>
    <dgm:pt modelId="{7610435D-2905-D64B-AAF7-1D0F9D19E7A7}" type="pres">
      <dgm:prSet presAssocID="{7196F102-C631-F24D-99B6-FB35ADEC952D}" presName="Name17" presStyleLbl="parChTrans1D3" presStyleIdx="3" presStyleCnt="9"/>
      <dgm:spPr/>
    </dgm:pt>
    <dgm:pt modelId="{11B6831F-BF6A-2341-8179-1F88AB7B1FB0}" type="pres">
      <dgm:prSet presAssocID="{06DC299B-F590-1645-A77A-15E367AD5806}" presName="hierRoot3" presStyleCnt="0"/>
      <dgm:spPr/>
    </dgm:pt>
    <dgm:pt modelId="{80F05DBD-2BD1-AD44-89F4-236497A0F4B6}" type="pres">
      <dgm:prSet presAssocID="{06DC299B-F590-1645-A77A-15E367AD5806}" presName="composite3" presStyleCnt="0"/>
      <dgm:spPr/>
    </dgm:pt>
    <dgm:pt modelId="{526792F0-9AA2-D345-89C3-4998CC3A678E}" type="pres">
      <dgm:prSet presAssocID="{06DC299B-F590-1645-A77A-15E367AD5806}" presName="background3" presStyleLbl="node3" presStyleIdx="3" presStyleCnt="9"/>
      <dgm:spPr/>
    </dgm:pt>
    <dgm:pt modelId="{AA36E89A-7968-AD48-8685-A971C59DAAFF}" type="pres">
      <dgm:prSet presAssocID="{06DC299B-F590-1645-A77A-15E367AD5806}" presName="text3" presStyleLbl="fgAcc3" presStyleIdx="3" presStyleCnt="9" custLinFactX="-122127" custLinFactY="-200000" custLinFactNeighborX="-200000" custLinFactNeighborY="-260314">
        <dgm:presLayoutVars>
          <dgm:chPref val="3"/>
        </dgm:presLayoutVars>
      </dgm:prSet>
      <dgm:spPr/>
    </dgm:pt>
    <dgm:pt modelId="{9E2565A3-1776-5542-9A76-EDBD7D5D77C4}" type="pres">
      <dgm:prSet presAssocID="{06DC299B-F590-1645-A77A-15E367AD5806}" presName="hierChild4" presStyleCnt="0"/>
      <dgm:spPr/>
    </dgm:pt>
    <dgm:pt modelId="{7D9DDE17-3DBE-9741-BA18-9B6CC1F2BA22}" type="pres">
      <dgm:prSet presAssocID="{9C97D778-6434-344D-B123-942492B7329A}" presName="Name10" presStyleLbl="parChTrans1D2" presStyleIdx="3" presStyleCnt="6"/>
      <dgm:spPr/>
    </dgm:pt>
    <dgm:pt modelId="{EED82AB3-DC7B-6D40-8B03-E8FB25D51014}" type="pres">
      <dgm:prSet presAssocID="{0F6DD760-AAC4-554E-87B3-43DFDA23521F}" presName="hierRoot2" presStyleCnt="0"/>
      <dgm:spPr/>
    </dgm:pt>
    <dgm:pt modelId="{6BAD7C67-5003-5E4D-AED2-695F6D9B8229}" type="pres">
      <dgm:prSet presAssocID="{0F6DD760-AAC4-554E-87B3-43DFDA23521F}" presName="composite2" presStyleCnt="0"/>
      <dgm:spPr/>
    </dgm:pt>
    <dgm:pt modelId="{88F765F4-FA50-E040-B9EE-86EEBDEE3F55}" type="pres">
      <dgm:prSet presAssocID="{0F6DD760-AAC4-554E-87B3-43DFDA23521F}" presName="background2" presStyleLbl="node2" presStyleIdx="3" presStyleCnt="6"/>
      <dgm:spPr/>
    </dgm:pt>
    <dgm:pt modelId="{14635329-6205-CC43-ADCC-986BFFBE03D1}" type="pres">
      <dgm:prSet presAssocID="{0F6DD760-AAC4-554E-87B3-43DFDA23521F}" presName="text2" presStyleLbl="fgAcc2" presStyleIdx="3" presStyleCnt="6" custLinFactY="-172359" custLinFactNeighborX="83137" custLinFactNeighborY="-200000">
        <dgm:presLayoutVars>
          <dgm:chPref val="3"/>
        </dgm:presLayoutVars>
      </dgm:prSet>
      <dgm:spPr/>
    </dgm:pt>
    <dgm:pt modelId="{F3ECD961-BA31-8B4D-8737-C6ED63796B57}" type="pres">
      <dgm:prSet presAssocID="{0F6DD760-AAC4-554E-87B3-43DFDA23521F}" presName="hierChild3" presStyleCnt="0"/>
      <dgm:spPr/>
    </dgm:pt>
    <dgm:pt modelId="{A7E4295A-7BC0-A244-A49F-6FE27F4148F4}" type="pres">
      <dgm:prSet presAssocID="{74F268E6-E552-D548-9597-954FB40CB58A}" presName="Name17" presStyleLbl="parChTrans1D3" presStyleIdx="4" presStyleCnt="9"/>
      <dgm:spPr/>
    </dgm:pt>
    <dgm:pt modelId="{50D93C30-FBE7-3047-A6C7-44F41D963411}" type="pres">
      <dgm:prSet presAssocID="{AEA233D3-6A02-AE4B-8783-E7148AEC3B23}" presName="hierRoot3" presStyleCnt="0"/>
      <dgm:spPr/>
    </dgm:pt>
    <dgm:pt modelId="{1460A738-3B79-584E-B677-F473B84FB315}" type="pres">
      <dgm:prSet presAssocID="{AEA233D3-6A02-AE4B-8783-E7148AEC3B23}" presName="composite3" presStyleCnt="0"/>
      <dgm:spPr/>
    </dgm:pt>
    <dgm:pt modelId="{3690D37D-69C8-9845-B771-7AF9D635E5CB}" type="pres">
      <dgm:prSet presAssocID="{AEA233D3-6A02-AE4B-8783-E7148AEC3B23}" presName="background3" presStyleLbl="node3" presStyleIdx="4" presStyleCnt="9"/>
      <dgm:spPr/>
    </dgm:pt>
    <dgm:pt modelId="{D43E4EF3-24DF-3D49-BE8E-976C5E4D2300}" type="pres">
      <dgm:prSet presAssocID="{AEA233D3-6A02-AE4B-8783-E7148AEC3B23}" presName="text3" presStyleLbl="fgAcc3" presStyleIdx="4" presStyleCnt="9" custLinFactX="151890" custLinFactY="-232376" custLinFactNeighborX="200000" custLinFactNeighborY="-300000">
        <dgm:presLayoutVars>
          <dgm:chPref val="3"/>
        </dgm:presLayoutVars>
      </dgm:prSet>
      <dgm:spPr/>
    </dgm:pt>
    <dgm:pt modelId="{C4FA115F-F0B2-8946-A947-62D809ACFFC4}" type="pres">
      <dgm:prSet presAssocID="{AEA233D3-6A02-AE4B-8783-E7148AEC3B23}" presName="hierChild4" presStyleCnt="0"/>
      <dgm:spPr/>
    </dgm:pt>
    <dgm:pt modelId="{4B62F4EA-2746-7D4F-BF85-158A3E1DEE67}" type="pres">
      <dgm:prSet presAssocID="{BA75D448-19C8-3D4A-B3AB-5570C94626E4}" presName="Name17" presStyleLbl="parChTrans1D3" presStyleIdx="5" presStyleCnt="9"/>
      <dgm:spPr/>
    </dgm:pt>
    <dgm:pt modelId="{7FBC0186-6F95-0647-B38F-00E7D018CE4A}" type="pres">
      <dgm:prSet presAssocID="{CF67EA7D-78E0-9040-BFB5-73B66687A6FF}" presName="hierRoot3" presStyleCnt="0"/>
      <dgm:spPr/>
    </dgm:pt>
    <dgm:pt modelId="{C468DE60-7A34-8C4C-9FBA-0036EA8E84E6}" type="pres">
      <dgm:prSet presAssocID="{CF67EA7D-78E0-9040-BFB5-73B66687A6FF}" presName="composite3" presStyleCnt="0"/>
      <dgm:spPr/>
    </dgm:pt>
    <dgm:pt modelId="{DF49BA42-87BD-564C-A1FC-5457584B9E01}" type="pres">
      <dgm:prSet presAssocID="{CF67EA7D-78E0-9040-BFB5-73B66687A6FF}" presName="background3" presStyleLbl="node3" presStyleIdx="5" presStyleCnt="9"/>
      <dgm:spPr/>
    </dgm:pt>
    <dgm:pt modelId="{4EB4A58A-E310-A14F-A6A9-E8B143DDE776}" type="pres">
      <dgm:prSet presAssocID="{CF67EA7D-78E0-9040-BFB5-73B66687A6FF}" presName="text3" presStyleLbl="fgAcc3" presStyleIdx="5" presStyleCnt="9" custLinFactX="100000" custLinFactY="-119119" custLinFactNeighborX="129667" custLinFactNeighborY="-200000">
        <dgm:presLayoutVars>
          <dgm:chPref val="3"/>
        </dgm:presLayoutVars>
      </dgm:prSet>
      <dgm:spPr/>
    </dgm:pt>
    <dgm:pt modelId="{36EB3C0F-FDEB-D34C-8106-7208A22F29F3}" type="pres">
      <dgm:prSet presAssocID="{CF67EA7D-78E0-9040-BFB5-73B66687A6FF}" presName="hierChild4" presStyleCnt="0"/>
      <dgm:spPr/>
    </dgm:pt>
    <dgm:pt modelId="{444E4A6F-4639-CF4F-ABD1-DC08D9ADF51B}" type="pres">
      <dgm:prSet presAssocID="{3B53DCC8-6CB1-4F48-978A-66A68E238C0C}" presName="Name10" presStyleLbl="parChTrans1D2" presStyleIdx="4" presStyleCnt="6"/>
      <dgm:spPr/>
    </dgm:pt>
    <dgm:pt modelId="{FFBD5DDA-D5F6-6148-8554-29F717E1F63E}" type="pres">
      <dgm:prSet presAssocID="{DABA8B81-01AF-3043-A5E4-C1C5F1C1BCD1}" presName="hierRoot2" presStyleCnt="0"/>
      <dgm:spPr/>
    </dgm:pt>
    <dgm:pt modelId="{E1F9E8F1-D4EC-FD4C-B78C-55E197069C9C}" type="pres">
      <dgm:prSet presAssocID="{DABA8B81-01AF-3043-A5E4-C1C5F1C1BCD1}" presName="composite2" presStyleCnt="0"/>
      <dgm:spPr/>
    </dgm:pt>
    <dgm:pt modelId="{B54BA23D-25B6-E544-B118-BC88D7FD9C01}" type="pres">
      <dgm:prSet presAssocID="{DABA8B81-01AF-3043-A5E4-C1C5F1C1BCD1}" presName="background2" presStyleLbl="node2" presStyleIdx="4" presStyleCnt="6"/>
      <dgm:spPr/>
    </dgm:pt>
    <dgm:pt modelId="{39511FD9-9447-8444-B293-F5E910BE8ED5}" type="pres">
      <dgm:prSet presAssocID="{DABA8B81-01AF-3043-A5E4-C1C5F1C1BCD1}" presName="text2" presStyleLbl="fgAcc2" presStyleIdx="4" presStyleCnt="6" custLinFactX="-100000" custLinFactY="53675" custLinFactNeighborX="-126586" custLinFactNeighborY="100000">
        <dgm:presLayoutVars>
          <dgm:chPref val="3"/>
        </dgm:presLayoutVars>
      </dgm:prSet>
      <dgm:spPr/>
    </dgm:pt>
    <dgm:pt modelId="{6A1718D9-5F69-814B-9F1D-BCAEAA9D1D33}" type="pres">
      <dgm:prSet presAssocID="{DABA8B81-01AF-3043-A5E4-C1C5F1C1BCD1}" presName="hierChild3" presStyleCnt="0"/>
      <dgm:spPr/>
    </dgm:pt>
    <dgm:pt modelId="{3A9684CF-E10A-5848-B78A-CAE2E7E8D3C2}" type="pres">
      <dgm:prSet presAssocID="{ECABBC9E-4F50-4247-B163-7B797D12B3C4}" presName="Name17" presStyleLbl="parChTrans1D3" presStyleIdx="6" presStyleCnt="9"/>
      <dgm:spPr/>
    </dgm:pt>
    <dgm:pt modelId="{28946EC4-27D4-CB4D-90E9-C046A7925B43}" type="pres">
      <dgm:prSet presAssocID="{E3EECCB7-A718-624C-8652-93653C6E47BD}" presName="hierRoot3" presStyleCnt="0"/>
      <dgm:spPr/>
    </dgm:pt>
    <dgm:pt modelId="{FAA5E7B4-C05F-8A49-899B-89D8690E16FE}" type="pres">
      <dgm:prSet presAssocID="{E3EECCB7-A718-624C-8652-93653C6E47BD}" presName="composite3" presStyleCnt="0"/>
      <dgm:spPr/>
    </dgm:pt>
    <dgm:pt modelId="{77526BA0-C88C-914A-ACFD-F5A1CF35BB69}" type="pres">
      <dgm:prSet presAssocID="{E3EECCB7-A718-624C-8652-93653C6E47BD}" presName="background3" presStyleLbl="node3" presStyleIdx="6" presStyleCnt="9"/>
      <dgm:spPr/>
    </dgm:pt>
    <dgm:pt modelId="{C6CBE80E-72C4-3E49-A2BC-0C8E4F9C4A6A}" type="pres">
      <dgm:prSet presAssocID="{E3EECCB7-A718-624C-8652-93653C6E47BD}" presName="text3" presStyleLbl="fgAcc3" presStyleIdx="6" presStyleCnt="9" custLinFactY="78480" custLinFactNeighborX="-91168" custLinFactNeighborY="100000">
        <dgm:presLayoutVars>
          <dgm:chPref val="3"/>
        </dgm:presLayoutVars>
      </dgm:prSet>
      <dgm:spPr/>
    </dgm:pt>
    <dgm:pt modelId="{87ED4477-FAC2-C340-BD03-E972A81E50BD}" type="pres">
      <dgm:prSet presAssocID="{E3EECCB7-A718-624C-8652-93653C6E47BD}" presName="hierChild4" presStyleCnt="0"/>
      <dgm:spPr/>
    </dgm:pt>
    <dgm:pt modelId="{A02480B8-DFCD-3744-8282-5C1CF7C1337F}" type="pres">
      <dgm:prSet presAssocID="{10850CCA-ED09-BA47-BAA9-070D7EF51945}" presName="Name10" presStyleLbl="parChTrans1D2" presStyleIdx="5" presStyleCnt="6"/>
      <dgm:spPr/>
    </dgm:pt>
    <dgm:pt modelId="{6CA44801-CE1B-924B-8C54-A0D32ED6F30B}" type="pres">
      <dgm:prSet presAssocID="{DF2E8C53-BBAF-A241-83E7-F456447F73BD}" presName="hierRoot2" presStyleCnt="0"/>
      <dgm:spPr/>
    </dgm:pt>
    <dgm:pt modelId="{B7C82656-F43A-E445-8303-9A9A457FAFC9}" type="pres">
      <dgm:prSet presAssocID="{DF2E8C53-BBAF-A241-83E7-F456447F73BD}" presName="composite2" presStyleCnt="0"/>
      <dgm:spPr/>
    </dgm:pt>
    <dgm:pt modelId="{EFC5687F-8461-3043-B91F-8331AB37C404}" type="pres">
      <dgm:prSet presAssocID="{DF2E8C53-BBAF-A241-83E7-F456447F73BD}" presName="background2" presStyleLbl="node2" presStyleIdx="5" presStyleCnt="6"/>
      <dgm:spPr/>
    </dgm:pt>
    <dgm:pt modelId="{A71E610A-E8B2-C241-A121-CA9F6D7012FA}" type="pres">
      <dgm:prSet presAssocID="{DF2E8C53-BBAF-A241-83E7-F456447F73BD}" presName="text2" presStyleLbl="fgAcc2" presStyleIdx="5" presStyleCnt="6" custLinFactNeighborX="-66860" custLinFactNeighborY="25263">
        <dgm:presLayoutVars>
          <dgm:chPref val="3"/>
        </dgm:presLayoutVars>
      </dgm:prSet>
      <dgm:spPr/>
    </dgm:pt>
    <dgm:pt modelId="{E257809B-7BBE-2541-97C3-809A434D31A7}" type="pres">
      <dgm:prSet presAssocID="{DF2E8C53-BBAF-A241-83E7-F456447F73BD}" presName="hierChild3" presStyleCnt="0"/>
      <dgm:spPr/>
    </dgm:pt>
    <dgm:pt modelId="{CF5C3BC9-6D72-AC41-BB92-8C131E764807}" type="pres">
      <dgm:prSet presAssocID="{405B8A88-62E9-7349-8742-12A4A3139570}" presName="Name17" presStyleLbl="parChTrans1D3" presStyleIdx="7" presStyleCnt="9"/>
      <dgm:spPr/>
    </dgm:pt>
    <dgm:pt modelId="{230D44B1-5554-0D4C-B128-51B79C61960A}" type="pres">
      <dgm:prSet presAssocID="{A402E615-22FF-2146-9432-0D40070892FC}" presName="hierRoot3" presStyleCnt="0"/>
      <dgm:spPr/>
    </dgm:pt>
    <dgm:pt modelId="{0208F824-9485-D549-9A75-B5B485C0EE55}" type="pres">
      <dgm:prSet presAssocID="{A402E615-22FF-2146-9432-0D40070892FC}" presName="composite3" presStyleCnt="0"/>
      <dgm:spPr/>
    </dgm:pt>
    <dgm:pt modelId="{04FEA758-19DF-714B-A3A3-7357B0FBE37A}" type="pres">
      <dgm:prSet presAssocID="{A402E615-22FF-2146-9432-0D40070892FC}" presName="background3" presStyleLbl="node3" presStyleIdx="7" presStyleCnt="9"/>
      <dgm:spPr/>
    </dgm:pt>
    <dgm:pt modelId="{AD9610B2-6DAB-B34B-8AC0-DFF33E66B9FA}" type="pres">
      <dgm:prSet presAssocID="{A402E615-22FF-2146-9432-0D40070892FC}" presName="text3" presStyleLbl="fgAcc3" presStyleIdx="7" presStyleCnt="9" custLinFactY="6936" custLinFactNeighborX="-41861" custLinFactNeighborY="100000">
        <dgm:presLayoutVars>
          <dgm:chPref val="3"/>
        </dgm:presLayoutVars>
      </dgm:prSet>
      <dgm:spPr/>
    </dgm:pt>
    <dgm:pt modelId="{A7EA5041-82AB-DF44-8F49-6703DE1E1BF6}" type="pres">
      <dgm:prSet presAssocID="{A402E615-22FF-2146-9432-0D40070892FC}" presName="hierChild4" presStyleCnt="0"/>
      <dgm:spPr/>
    </dgm:pt>
    <dgm:pt modelId="{C51B4D5C-CADF-0E47-8B6E-336B445BFA54}" type="pres">
      <dgm:prSet presAssocID="{F88EF945-30B7-D849-89F6-7617B1E401CD}" presName="Name17" presStyleLbl="parChTrans1D3" presStyleIdx="8" presStyleCnt="9"/>
      <dgm:spPr/>
    </dgm:pt>
    <dgm:pt modelId="{9DDAD995-C638-E146-9874-1C81B244E8BC}" type="pres">
      <dgm:prSet presAssocID="{C0479362-B790-9B4B-A73C-8E5E6C8F54A6}" presName="hierRoot3" presStyleCnt="0"/>
      <dgm:spPr/>
    </dgm:pt>
    <dgm:pt modelId="{80206E81-2642-E546-9442-58C80FAB5844}" type="pres">
      <dgm:prSet presAssocID="{C0479362-B790-9B4B-A73C-8E5E6C8F54A6}" presName="composite3" presStyleCnt="0"/>
      <dgm:spPr/>
    </dgm:pt>
    <dgm:pt modelId="{81E69ACF-FA01-FA4C-B052-13930CC689B0}" type="pres">
      <dgm:prSet presAssocID="{C0479362-B790-9B4B-A73C-8E5E6C8F54A6}" presName="background3" presStyleLbl="node3" presStyleIdx="8" presStyleCnt="9"/>
      <dgm:spPr/>
    </dgm:pt>
    <dgm:pt modelId="{5E23DD84-BA1F-D64B-A743-3BE983D24D7D}" type="pres">
      <dgm:prSet presAssocID="{C0479362-B790-9B4B-A73C-8E5E6C8F54A6}" presName="text3" presStyleLbl="fgAcc3" presStyleIdx="8" presStyleCnt="9" custLinFactNeighborX="-19637" custLinFactNeighborY="64285">
        <dgm:presLayoutVars>
          <dgm:chPref val="3"/>
        </dgm:presLayoutVars>
      </dgm:prSet>
      <dgm:spPr/>
    </dgm:pt>
    <dgm:pt modelId="{D866E3F1-E23F-F342-80FE-7777C4550944}" type="pres">
      <dgm:prSet presAssocID="{C0479362-B790-9B4B-A73C-8E5E6C8F54A6}" presName="hierChild4" presStyleCnt="0"/>
      <dgm:spPr/>
    </dgm:pt>
  </dgm:ptLst>
  <dgm:cxnLst>
    <dgm:cxn modelId="{29000506-BE03-DF42-B9D3-EECB29924D9D}" srcId="{F2C86356-77DB-C44D-8182-1384DDE98BEF}" destId="{F589472F-6190-9243-B4AB-42F6ABDDA14D}" srcOrd="1" destOrd="0" parTransId="{5DC334DC-939B-A641-8358-44C778B52949}" sibTransId="{379778B3-A0DC-0F4B-8F05-380ACACE5611}"/>
    <dgm:cxn modelId="{3854620D-6EC7-8C4A-9269-121C566A0056}" srcId="{DF2E8C53-BBAF-A241-83E7-F456447F73BD}" destId="{C0479362-B790-9B4B-A73C-8E5E6C8F54A6}" srcOrd="1" destOrd="0" parTransId="{F88EF945-30B7-D849-89F6-7617B1E401CD}" sibTransId="{C7A2F648-5070-7E48-8274-5D6629C22CCA}"/>
    <dgm:cxn modelId="{1CA5D210-B03B-4456-B579-C9AE8FD87C64}" type="presOf" srcId="{74F268E6-E552-D548-9597-954FB40CB58A}" destId="{A7E4295A-7BC0-A244-A49F-6FE27F4148F4}" srcOrd="0" destOrd="0" presId="urn:microsoft.com/office/officeart/2005/8/layout/hierarchy1"/>
    <dgm:cxn modelId="{A8A1DB11-C704-2549-982E-BC64A5C886E0}" srcId="{4502FCB6-B9FA-B948-A6F7-FE6DC90DA623}" destId="{EB571909-87F0-174D-8837-66AB57F2EE1C}" srcOrd="0" destOrd="0" parTransId="{DA2C233B-DCE9-224C-93D1-7CCDE41D0872}" sibTransId="{AC8D7E03-55F9-3542-9649-C16C2B64EADC}"/>
    <dgm:cxn modelId="{EDC89E1B-81A4-0245-A216-EF3C7B224A92}" srcId="{B4A21242-1895-AF44-88D0-024C33EB77D3}" destId="{06DC299B-F590-1645-A77A-15E367AD5806}" srcOrd="0" destOrd="0" parTransId="{7196F102-C631-F24D-99B6-FB35ADEC952D}" sibTransId="{4D93AD0D-D983-5E48-871A-4F349269704E}"/>
    <dgm:cxn modelId="{CC72A21C-8929-4533-8540-1FF81EB07C22}" type="presOf" srcId="{4C0BF4F3-26CF-0641-901E-80CF3F48340B}" destId="{45DD8238-0511-2141-AFB5-D7A354163A5D}" srcOrd="0" destOrd="0" presId="urn:microsoft.com/office/officeart/2005/8/layout/hierarchy1"/>
    <dgm:cxn modelId="{5DF0721D-D039-4617-B68C-465F7FD513FB}" type="presOf" srcId="{2CD61185-CBBA-9640-87E6-C71B1F3CA615}" destId="{37895989-5C72-B947-BF4C-ABD854C10D82}" srcOrd="0" destOrd="0" presId="urn:microsoft.com/office/officeart/2005/8/layout/hierarchy1"/>
    <dgm:cxn modelId="{8D835424-1A0E-49A6-9412-6E58676CB12C}" type="presOf" srcId="{06DC299B-F590-1645-A77A-15E367AD5806}" destId="{AA36E89A-7968-AD48-8685-A971C59DAAFF}" srcOrd="0" destOrd="0" presId="urn:microsoft.com/office/officeart/2005/8/layout/hierarchy1"/>
    <dgm:cxn modelId="{FE0EAA25-18A4-41A8-8DE7-783A6750091E}" type="presOf" srcId="{DF2E8C53-BBAF-A241-83E7-F456447F73BD}" destId="{A71E610A-E8B2-C241-A121-CA9F6D7012FA}" srcOrd="0" destOrd="0" presId="urn:microsoft.com/office/officeart/2005/8/layout/hierarchy1"/>
    <dgm:cxn modelId="{FEC4DB27-3E93-4282-9C2D-1010EBB714A9}" type="presOf" srcId="{C0479362-B790-9B4B-A73C-8E5E6C8F54A6}" destId="{5E23DD84-BA1F-D64B-A743-3BE983D24D7D}" srcOrd="0" destOrd="0" presId="urn:microsoft.com/office/officeart/2005/8/layout/hierarchy1"/>
    <dgm:cxn modelId="{5768842C-2983-44B9-8349-45CB3587EFD9}" type="presOf" srcId="{CF67EA7D-78E0-9040-BFB5-73B66687A6FF}" destId="{4EB4A58A-E310-A14F-A6A9-E8B143DDE776}" srcOrd="0" destOrd="0" presId="urn:microsoft.com/office/officeart/2005/8/layout/hierarchy1"/>
    <dgm:cxn modelId="{A6EB6A38-54FD-41D5-B761-F4604B43DCC3}" type="presOf" srcId="{DA2C233B-DCE9-224C-93D1-7CCDE41D0872}" destId="{CE594021-1E51-0C4C-A501-BDC2A48B6BF9}" srcOrd="0" destOrd="0" presId="urn:microsoft.com/office/officeart/2005/8/layout/hierarchy1"/>
    <dgm:cxn modelId="{92299B3D-0AC0-46ED-A4B0-FF797BBCDF57}" type="presOf" srcId="{AEA233D3-6A02-AE4B-8783-E7148AEC3B23}" destId="{D43E4EF3-24DF-3D49-BE8E-976C5E4D2300}" srcOrd="0" destOrd="0" presId="urn:microsoft.com/office/officeart/2005/8/layout/hierarchy1"/>
    <dgm:cxn modelId="{5BD4D05C-DDAC-4A01-89B5-5B249976E0DA}" type="presOf" srcId="{DABA8B81-01AF-3043-A5E4-C1C5F1C1BCD1}" destId="{39511FD9-9447-8444-B293-F5E910BE8ED5}" srcOrd="0" destOrd="0" presId="urn:microsoft.com/office/officeart/2005/8/layout/hierarchy1"/>
    <dgm:cxn modelId="{946D065E-E10D-A143-A9CF-35533CD67BCA}" srcId="{031271FE-C372-2F4D-9E59-E8A0FA29466F}" destId="{BCA82358-EDAE-FB4F-B36E-036C07A99946}" srcOrd="0" destOrd="0" parTransId="{EA146B31-5101-E741-B83E-50EF347708C7}" sibTransId="{B9B283B2-00D0-CA41-A912-99244407E2F1}"/>
    <dgm:cxn modelId="{1378DF5E-B58C-45DE-A5CB-EFFDE4735F04}" type="presOf" srcId="{E3EECCB7-A718-624C-8652-93653C6E47BD}" destId="{C6CBE80E-72C4-3E49-A2BC-0C8E4F9C4A6A}" srcOrd="0" destOrd="0" presId="urn:microsoft.com/office/officeart/2005/8/layout/hierarchy1"/>
    <dgm:cxn modelId="{8ADF5C63-4B7B-4010-8A8F-580A04DB6F8D}" type="presOf" srcId="{F2C86356-77DB-C44D-8182-1384DDE98BEF}" destId="{49F98EF7-B6A3-7741-BB85-8E7492F41438}" srcOrd="0" destOrd="0" presId="urn:microsoft.com/office/officeart/2005/8/layout/hierarchy1"/>
    <dgm:cxn modelId="{BA825165-3241-4E67-99D1-42C477AA89B0}" type="presOf" srcId="{7196F102-C631-F24D-99B6-FB35ADEC952D}" destId="{7610435D-2905-D64B-AAF7-1D0F9D19E7A7}" srcOrd="0" destOrd="0" presId="urn:microsoft.com/office/officeart/2005/8/layout/hierarchy1"/>
    <dgm:cxn modelId="{E68F324B-C215-4916-84D7-A563C0C37AC6}" type="presOf" srcId="{EB571909-87F0-174D-8837-66AB57F2EE1C}" destId="{40B9DD23-029D-684A-820F-2F4C2FFB93C5}" srcOrd="0" destOrd="0" presId="urn:microsoft.com/office/officeart/2005/8/layout/hierarchy1"/>
    <dgm:cxn modelId="{2139424C-38F3-A041-A9A2-C45AAE20D118}" srcId="{BCA82358-EDAE-FB4F-B36E-036C07A99946}" destId="{DF2E8C53-BBAF-A241-83E7-F456447F73BD}" srcOrd="5" destOrd="0" parTransId="{10850CCA-ED09-BA47-BAA9-070D7EF51945}" sibTransId="{85ACB7C8-FADD-8F46-B295-0DE21785458C}"/>
    <dgm:cxn modelId="{D4782453-F5EC-A74C-9656-855F212CB822}" srcId="{BCA82358-EDAE-FB4F-B36E-036C07A99946}" destId="{F2C86356-77DB-C44D-8182-1384DDE98BEF}" srcOrd="0" destOrd="0" parTransId="{4C0BF4F3-26CF-0641-901E-80CF3F48340B}" sibTransId="{CE0C1088-DF52-C144-9C3E-0209F757CEDA}"/>
    <dgm:cxn modelId="{30AD9E7A-3BC3-40D1-B60A-F893CB2D2797}" type="presOf" srcId="{B4A21242-1895-AF44-88D0-024C33EB77D3}" destId="{DE6B40EF-CFD6-0F4D-8864-8EB6E8F8F80B}" srcOrd="0" destOrd="0" presId="urn:microsoft.com/office/officeart/2005/8/layout/hierarchy1"/>
    <dgm:cxn modelId="{840AB082-1608-4BF9-A8E9-33727A5F26FE}" type="presOf" srcId="{AC261BBD-926F-504E-BBEC-14848550B59B}" destId="{4B9D1D0D-6AD0-7A42-BF9B-14BA36D10DAB}" srcOrd="0" destOrd="0" presId="urn:microsoft.com/office/officeart/2005/8/layout/hierarchy1"/>
    <dgm:cxn modelId="{A8572E88-655F-486E-9104-9F0650A49EB1}" type="presOf" srcId="{031271FE-C372-2F4D-9E59-E8A0FA29466F}" destId="{984A6923-FDE2-7E4C-A666-0184DB8B89E9}" srcOrd="0" destOrd="0" presId="urn:microsoft.com/office/officeart/2005/8/layout/hierarchy1"/>
    <dgm:cxn modelId="{AB0AF689-A1E9-1241-A63D-7C9D61E487B0}" srcId="{0F6DD760-AAC4-554E-87B3-43DFDA23521F}" destId="{CF67EA7D-78E0-9040-BFB5-73B66687A6FF}" srcOrd="1" destOrd="0" parTransId="{BA75D448-19C8-3D4A-B3AB-5570C94626E4}" sibTransId="{E674C3CC-400F-5345-A70D-7BD666F81617}"/>
    <dgm:cxn modelId="{1E0AAE8B-8BEA-8342-8AAB-1074E2AA0730}" srcId="{BCA82358-EDAE-FB4F-B36E-036C07A99946}" destId="{B4A21242-1895-AF44-88D0-024C33EB77D3}" srcOrd="2" destOrd="0" parTransId="{0D81C77E-C0AD-BC49-8175-C6A4A8CD18F6}" sibTransId="{71A290C3-028F-A240-A840-EDC9B3075D5D}"/>
    <dgm:cxn modelId="{6CEF3A96-9A73-8D4C-8D30-7731838BDD5A}" srcId="{DABA8B81-01AF-3043-A5E4-C1C5F1C1BCD1}" destId="{E3EECCB7-A718-624C-8652-93653C6E47BD}" srcOrd="0" destOrd="0" parTransId="{ECABBC9E-4F50-4247-B163-7B797D12B3C4}" sibTransId="{A9686976-5E88-4048-A768-C0CF7B9A5BCC}"/>
    <dgm:cxn modelId="{C886349D-E0D9-4500-B117-71292123DF63}" type="presOf" srcId="{BCA82358-EDAE-FB4F-B36E-036C07A99946}" destId="{F3EE435C-785F-EC49-B3DC-3714AA552B17}" srcOrd="0" destOrd="0" presId="urn:microsoft.com/office/officeart/2005/8/layout/hierarchy1"/>
    <dgm:cxn modelId="{D1E7959D-92F4-2D4F-B205-AF7C9ED364C0}" srcId="{BCA82358-EDAE-FB4F-B36E-036C07A99946}" destId="{4502FCB6-B9FA-B948-A6F7-FE6DC90DA623}" srcOrd="1" destOrd="0" parTransId="{2CD61185-CBBA-9640-87E6-C71B1F3CA615}" sibTransId="{2EB9CDE9-9246-864E-B7CF-2D74ED5CB227}"/>
    <dgm:cxn modelId="{F77B40A1-CFD0-4252-8E37-4391B673DDA5}" type="presOf" srcId="{10850CCA-ED09-BA47-BAA9-070D7EF51945}" destId="{A02480B8-DFCD-3744-8282-5C1CF7C1337F}" srcOrd="0" destOrd="0" presId="urn:microsoft.com/office/officeart/2005/8/layout/hierarchy1"/>
    <dgm:cxn modelId="{0099EDA6-B494-4D2F-8D29-D4747AC5B726}" type="presOf" srcId="{405B8A88-62E9-7349-8742-12A4A3139570}" destId="{CF5C3BC9-6D72-AC41-BB92-8C131E764807}" srcOrd="0" destOrd="0" presId="urn:microsoft.com/office/officeart/2005/8/layout/hierarchy1"/>
    <dgm:cxn modelId="{DB195DAC-5563-408A-8CC3-5D2D2309E105}" type="presOf" srcId="{BA75D448-19C8-3D4A-B3AB-5570C94626E4}" destId="{4B62F4EA-2746-7D4F-BF85-158A3E1DEE67}" srcOrd="0" destOrd="0" presId="urn:microsoft.com/office/officeart/2005/8/layout/hierarchy1"/>
    <dgm:cxn modelId="{E5D2FAAE-0C42-48F6-A157-B8FB8DB1058C}" type="presOf" srcId="{9C97D778-6434-344D-B123-942492B7329A}" destId="{7D9DDE17-3DBE-9741-BA18-9B6CC1F2BA22}" srcOrd="0" destOrd="0" presId="urn:microsoft.com/office/officeart/2005/8/layout/hierarchy1"/>
    <dgm:cxn modelId="{996CA5B5-8BDB-4125-A7B8-B5AAD9A8981A}" type="presOf" srcId="{A0E43A6F-120C-6A45-AEAC-F054A8DDF32A}" destId="{1839C396-91A0-F648-BA75-E86DE85F05B8}" srcOrd="0" destOrd="0" presId="urn:microsoft.com/office/officeart/2005/8/layout/hierarchy1"/>
    <dgm:cxn modelId="{EC0C16C7-DF0C-974E-B928-E8B8F24E7470}" srcId="{DF2E8C53-BBAF-A241-83E7-F456447F73BD}" destId="{A402E615-22FF-2146-9432-0D40070892FC}" srcOrd="0" destOrd="0" parTransId="{405B8A88-62E9-7349-8742-12A4A3139570}" sibTransId="{F87145C2-1452-B940-A734-0B722271F2ED}"/>
    <dgm:cxn modelId="{132059C9-10A9-448B-A28D-9C8EA203F23C}" type="presOf" srcId="{5DC334DC-939B-A641-8358-44C778B52949}" destId="{EC2FC614-0DF2-134C-9245-3A0E9EF792F4}" srcOrd="0" destOrd="0" presId="urn:microsoft.com/office/officeart/2005/8/layout/hierarchy1"/>
    <dgm:cxn modelId="{3A4A9EC9-C4C1-C54A-929F-02F2EEE0E640}" srcId="{BCA82358-EDAE-FB4F-B36E-036C07A99946}" destId="{0F6DD760-AAC4-554E-87B3-43DFDA23521F}" srcOrd="3" destOrd="0" parTransId="{9C97D778-6434-344D-B123-942492B7329A}" sibTransId="{E79B2DC4-3379-924C-BDCE-E9AC023F222B}"/>
    <dgm:cxn modelId="{C6683FCD-9897-485E-A1B2-DB347E49AF4D}" type="presOf" srcId="{4502FCB6-B9FA-B948-A6F7-FE6DC90DA623}" destId="{EAE748B6-2838-0A48-BBA3-29C630466118}" srcOrd="0" destOrd="0" presId="urn:microsoft.com/office/officeart/2005/8/layout/hierarchy1"/>
    <dgm:cxn modelId="{014E5ACE-DA7F-4023-8E9D-82CCE31652CA}" type="presOf" srcId="{0D81C77E-C0AD-BC49-8175-C6A4A8CD18F6}" destId="{36111AFD-6660-8242-8942-B5D66588565D}" srcOrd="0" destOrd="0" presId="urn:microsoft.com/office/officeart/2005/8/layout/hierarchy1"/>
    <dgm:cxn modelId="{FD2CF4E3-FF46-4019-8DF6-FFDF3080ABDA}" type="presOf" srcId="{3B53DCC8-6CB1-4F48-978A-66A68E238C0C}" destId="{444E4A6F-4639-CF4F-ABD1-DC08D9ADF51B}" srcOrd="0" destOrd="0" presId="urn:microsoft.com/office/officeart/2005/8/layout/hierarchy1"/>
    <dgm:cxn modelId="{6A4D9AE4-2D8A-48B0-AD09-B1F295042E25}" type="presOf" srcId="{A402E615-22FF-2146-9432-0D40070892FC}" destId="{AD9610B2-6DAB-B34B-8AC0-DFF33E66B9FA}" srcOrd="0" destOrd="0" presId="urn:microsoft.com/office/officeart/2005/8/layout/hierarchy1"/>
    <dgm:cxn modelId="{54A018E5-A6FA-431F-929B-31292A142DFC}" type="presOf" srcId="{F88EF945-30B7-D849-89F6-7617B1E401CD}" destId="{C51B4D5C-CADF-0E47-8B6E-336B445BFA54}" srcOrd="0" destOrd="0" presId="urn:microsoft.com/office/officeart/2005/8/layout/hierarchy1"/>
    <dgm:cxn modelId="{C790CFE5-0B27-4E4F-8E19-FE075844BE89}" srcId="{0F6DD760-AAC4-554E-87B3-43DFDA23521F}" destId="{AEA233D3-6A02-AE4B-8783-E7148AEC3B23}" srcOrd="0" destOrd="0" parTransId="{74F268E6-E552-D548-9597-954FB40CB58A}" sibTransId="{C83DCE2E-D9B0-7F47-9562-B6A084E8ADDC}"/>
    <dgm:cxn modelId="{549FD0EC-E794-974E-B4FE-6773787C6B4F}" srcId="{BCA82358-EDAE-FB4F-B36E-036C07A99946}" destId="{DABA8B81-01AF-3043-A5E4-C1C5F1C1BCD1}" srcOrd="4" destOrd="0" parTransId="{3B53DCC8-6CB1-4F48-978A-66A68E238C0C}" sibTransId="{59BA2BD5-63BD-E645-8124-366532B688B6}"/>
    <dgm:cxn modelId="{F144DEED-0928-443F-B473-B03ABA04106B}" type="presOf" srcId="{0F6DD760-AAC4-554E-87B3-43DFDA23521F}" destId="{14635329-6205-CC43-ADCC-986BFFBE03D1}" srcOrd="0" destOrd="0" presId="urn:microsoft.com/office/officeart/2005/8/layout/hierarchy1"/>
    <dgm:cxn modelId="{5A91CEF8-7480-FC41-A0A5-E3DA691FA98D}" srcId="{F2C86356-77DB-C44D-8182-1384DDE98BEF}" destId="{A0E43A6F-120C-6A45-AEAC-F054A8DDF32A}" srcOrd="0" destOrd="0" parTransId="{AC261BBD-926F-504E-BBEC-14848550B59B}" sibTransId="{B491AF69-EDE8-C740-A2E2-73CAD4FC5F90}"/>
    <dgm:cxn modelId="{FC09F4FA-2EE5-48AD-92F3-AB830D44EA58}" type="presOf" srcId="{F589472F-6190-9243-B4AB-42F6ABDDA14D}" destId="{4D2F68DE-2DFD-044C-8D4F-DA442954F11A}" srcOrd="0" destOrd="0" presId="urn:microsoft.com/office/officeart/2005/8/layout/hierarchy1"/>
    <dgm:cxn modelId="{A0B67FFB-5897-4B7E-B26F-5FF33055CB0A}" type="presOf" srcId="{ECABBC9E-4F50-4247-B163-7B797D12B3C4}" destId="{3A9684CF-E10A-5848-B78A-CAE2E7E8D3C2}" srcOrd="0" destOrd="0" presId="urn:microsoft.com/office/officeart/2005/8/layout/hierarchy1"/>
    <dgm:cxn modelId="{8127949F-8919-4B03-9532-D5DD5955CEF9}" type="presParOf" srcId="{984A6923-FDE2-7E4C-A666-0184DB8B89E9}" destId="{4390A6AC-B305-F34E-AF7E-361F347B5306}" srcOrd="0" destOrd="0" presId="urn:microsoft.com/office/officeart/2005/8/layout/hierarchy1"/>
    <dgm:cxn modelId="{3FB2FC8E-0833-46B2-B7CB-ECE83AF97268}" type="presParOf" srcId="{4390A6AC-B305-F34E-AF7E-361F347B5306}" destId="{484EFE68-3DA3-1541-92F9-7BF064E510C2}" srcOrd="0" destOrd="0" presId="urn:microsoft.com/office/officeart/2005/8/layout/hierarchy1"/>
    <dgm:cxn modelId="{C8954B16-2752-4EC0-8B32-7F9F5EDCD1E7}" type="presParOf" srcId="{484EFE68-3DA3-1541-92F9-7BF064E510C2}" destId="{FB5FA72A-E630-BE4E-9779-694F7A3EEB8F}" srcOrd="0" destOrd="0" presId="urn:microsoft.com/office/officeart/2005/8/layout/hierarchy1"/>
    <dgm:cxn modelId="{94EB9F3C-6434-4B77-B942-7F3CA5225B6E}" type="presParOf" srcId="{484EFE68-3DA3-1541-92F9-7BF064E510C2}" destId="{F3EE435C-785F-EC49-B3DC-3714AA552B17}" srcOrd="1" destOrd="0" presId="urn:microsoft.com/office/officeart/2005/8/layout/hierarchy1"/>
    <dgm:cxn modelId="{03A13EE4-A5B1-464A-B1C6-FA403E444D34}" type="presParOf" srcId="{4390A6AC-B305-F34E-AF7E-361F347B5306}" destId="{B66071AE-0106-7C46-A8A4-0227DE87C65E}" srcOrd="1" destOrd="0" presId="urn:microsoft.com/office/officeart/2005/8/layout/hierarchy1"/>
    <dgm:cxn modelId="{69D8A27B-DA8C-4826-899B-3ABE8F507975}" type="presParOf" srcId="{B66071AE-0106-7C46-A8A4-0227DE87C65E}" destId="{45DD8238-0511-2141-AFB5-D7A354163A5D}" srcOrd="0" destOrd="0" presId="urn:microsoft.com/office/officeart/2005/8/layout/hierarchy1"/>
    <dgm:cxn modelId="{285309EF-21BB-4978-955A-65F5558342EB}" type="presParOf" srcId="{B66071AE-0106-7C46-A8A4-0227DE87C65E}" destId="{0B2B1ADE-6CE0-6042-999F-B13A1F6000A2}" srcOrd="1" destOrd="0" presId="urn:microsoft.com/office/officeart/2005/8/layout/hierarchy1"/>
    <dgm:cxn modelId="{91E81CC9-AFC3-4B06-933B-13BCCDE020EE}" type="presParOf" srcId="{0B2B1ADE-6CE0-6042-999F-B13A1F6000A2}" destId="{61FEDF5E-DAA6-0343-BDA0-9E18A0B041C4}" srcOrd="0" destOrd="0" presId="urn:microsoft.com/office/officeart/2005/8/layout/hierarchy1"/>
    <dgm:cxn modelId="{9B6C0F4E-303D-48C9-ADF0-2CC9E3AA7D66}" type="presParOf" srcId="{61FEDF5E-DAA6-0343-BDA0-9E18A0B041C4}" destId="{E46438C8-4F0F-3147-8DEA-14229D9D7151}" srcOrd="0" destOrd="0" presId="urn:microsoft.com/office/officeart/2005/8/layout/hierarchy1"/>
    <dgm:cxn modelId="{19A2C4F5-F064-4205-906D-2C51F19F04F6}" type="presParOf" srcId="{61FEDF5E-DAA6-0343-BDA0-9E18A0B041C4}" destId="{49F98EF7-B6A3-7741-BB85-8E7492F41438}" srcOrd="1" destOrd="0" presId="urn:microsoft.com/office/officeart/2005/8/layout/hierarchy1"/>
    <dgm:cxn modelId="{687B0811-7D35-4FA2-9177-3B741115D325}" type="presParOf" srcId="{0B2B1ADE-6CE0-6042-999F-B13A1F6000A2}" destId="{CC3DF76A-C22A-FE4D-B6B9-4402BA177929}" srcOrd="1" destOrd="0" presId="urn:microsoft.com/office/officeart/2005/8/layout/hierarchy1"/>
    <dgm:cxn modelId="{23379B4E-A0CF-43B8-BD59-456B25CB1EA3}" type="presParOf" srcId="{CC3DF76A-C22A-FE4D-B6B9-4402BA177929}" destId="{4B9D1D0D-6AD0-7A42-BF9B-14BA36D10DAB}" srcOrd="0" destOrd="0" presId="urn:microsoft.com/office/officeart/2005/8/layout/hierarchy1"/>
    <dgm:cxn modelId="{9633C100-6A5D-42EB-9258-A712A22DF471}" type="presParOf" srcId="{CC3DF76A-C22A-FE4D-B6B9-4402BA177929}" destId="{0D922193-D4EB-744D-8387-95B349D38EBF}" srcOrd="1" destOrd="0" presId="urn:microsoft.com/office/officeart/2005/8/layout/hierarchy1"/>
    <dgm:cxn modelId="{9D0BD272-4224-467A-AF2E-F4F6909612EE}" type="presParOf" srcId="{0D922193-D4EB-744D-8387-95B349D38EBF}" destId="{93547314-7792-6B42-85FA-D61C09598DB6}" srcOrd="0" destOrd="0" presId="urn:microsoft.com/office/officeart/2005/8/layout/hierarchy1"/>
    <dgm:cxn modelId="{F3701E01-B95B-4F1A-8395-FDC05E0F40B3}" type="presParOf" srcId="{93547314-7792-6B42-85FA-D61C09598DB6}" destId="{8CC4E807-8221-1D48-870D-095501EB4896}" srcOrd="0" destOrd="0" presId="urn:microsoft.com/office/officeart/2005/8/layout/hierarchy1"/>
    <dgm:cxn modelId="{3BF4F59D-655D-48D2-9FF1-719F5993DE12}" type="presParOf" srcId="{93547314-7792-6B42-85FA-D61C09598DB6}" destId="{1839C396-91A0-F648-BA75-E86DE85F05B8}" srcOrd="1" destOrd="0" presId="urn:microsoft.com/office/officeart/2005/8/layout/hierarchy1"/>
    <dgm:cxn modelId="{BEE4FFC2-3714-4F16-955D-1CEB476FC4D5}" type="presParOf" srcId="{0D922193-D4EB-744D-8387-95B349D38EBF}" destId="{0B8E9155-0A94-CA44-93D4-72D739A386C2}" srcOrd="1" destOrd="0" presId="urn:microsoft.com/office/officeart/2005/8/layout/hierarchy1"/>
    <dgm:cxn modelId="{16264F77-4A63-42F8-9C7F-AD853D3DB20D}" type="presParOf" srcId="{CC3DF76A-C22A-FE4D-B6B9-4402BA177929}" destId="{EC2FC614-0DF2-134C-9245-3A0E9EF792F4}" srcOrd="2" destOrd="0" presId="urn:microsoft.com/office/officeart/2005/8/layout/hierarchy1"/>
    <dgm:cxn modelId="{1947EC76-1007-49D5-860F-9B3026CD331B}" type="presParOf" srcId="{CC3DF76A-C22A-FE4D-B6B9-4402BA177929}" destId="{184BDB08-BB98-9E4C-84F9-E55ED404DEDE}" srcOrd="3" destOrd="0" presId="urn:microsoft.com/office/officeart/2005/8/layout/hierarchy1"/>
    <dgm:cxn modelId="{4BEF22E8-4ED7-43AE-8115-956AD09A7777}" type="presParOf" srcId="{184BDB08-BB98-9E4C-84F9-E55ED404DEDE}" destId="{2E08A017-2F2B-3F45-BDF7-E60E5426C374}" srcOrd="0" destOrd="0" presId="urn:microsoft.com/office/officeart/2005/8/layout/hierarchy1"/>
    <dgm:cxn modelId="{B177751C-83FA-483E-BACB-60D4C4F1B936}" type="presParOf" srcId="{2E08A017-2F2B-3F45-BDF7-E60E5426C374}" destId="{6BE54291-B167-7045-8CF1-E350DA003FCD}" srcOrd="0" destOrd="0" presId="urn:microsoft.com/office/officeart/2005/8/layout/hierarchy1"/>
    <dgm:cxn modelId="{64C87D8C-60BB-40FE-A573-56369CBFBC8E}" type="presParOf" srcId="{2E08A017-2F2B-3F45-BDF7-E60E5426C374}" destId="{4D2F68DE-2DFD-044C-8D4F-DA442954F11A}" srcOrd="1" destOrd="0" presId="urn:microsoft.com/office/officeart/2005/8/layout/hierarchy1"/>
    <dgm:cxn modelId="{C8A7CA11-A484-49AC-B598-910CF75748D6}" type="presParOf" srcId="{184BDB08-BB98-9E4C-84F9-E55ED404DEDE}" destId="{A29503B2-BA72-734B-BEB9-E225591CC8C8}" srcOrd="1" destOrd="0" presId="urn:microsoft.com/office/officeart/2005/8/layout/hierarchy1"/>
    <dgm:cxn modelId="{D2051DB7-9873-46B5-B54E-BCDC950AF4D6}" type="presParOf" srcId="{B66071AE-0106-7C46-A8A4-0227DE87C65E}" destId="{37895989-5C72-B947-BF4C-ABD854C10D82}" srcOrd="2" destOrd="0" presId="urn:microsoft.com/office/officeart/2005/8/layout/hierarchy1"/>
    <dgm:cxn modelId="{1B9952BE-77A3-4F4B-A9A8-B6D1397255F6}" type="presParOf" srcId="{B66071AE-0106-7C46-A8A4-0227DE87C65E}" destId="{4E0761EE-FFA1-C647-9BAA-AFDF87C2985E}" srcOrd="3" destOrd="0" presId="urn:microsoft.com/office/officeart/2005/8/layout/hierarchy1"/>
    <dgm:cxn modelId="{EC7B7DDA-101E-4865-ACE7-85052AA8C82F}" type="presParOf" srcId="{4E0761EE-FFA1-C647-9BAA-AFDF87C2985E}" destId="{4414EDF6-3937-F444-88B5-A650D569D5B6}" srcOrd="0" destOrd="0" presId="urn:microsoft.com/office/officeart/2005/8/layout/hierarchy1"/>
    <dgm:cxn modelId="{D53E503A-CC51-4342-95D2-3E9F66E36023}" type="presParOf" srcId="{4414EDF6-3937-F444-88B5-A650D569D5B6}" destId="{43F346CF-BB48-4247-B841-1B4021612ED8}" srcOrd="0" destOrd="0" presId="urn:microsoft.com/office/officeart/2005/8/layout/hierarchy1"/>
    <dgm:cxn modelId="{A2BFB225-9838-40B9-A3E0-90F328D75C9C}" type="presParOf" srcId="{4414EDF6-3937-F444-88B5-A650D569D5B6}" destId="{EAE748B6-2838-0A48-BBA3-29C630466118}" srcOrd="1" destOrd="0" presId="urn:microsoft.com/office/officeart/2005/8/layout/hierarchy1"/>
    <dgm:cxn modelId="{B8E294EB-6861-41BC-814C-A926F5CBA16B}" type="presParOf" srcId="{4E0761EE-FFA1-C647-9BAA-AFDF87C2985E}" destId="{109527CC-E84D-3B4C-8035-DF808AA4454B}" srcOrd="1" destOrd="0" presId="urn:microsoft.com/office/officeart/2005/8/layout/hierarchy1"/>
    <dgm:cxn modelId="{0AEFC6C6-8D83-4F77-90D7-1C675B0C57FB}" type="presParOf" srcId="{109527CC-E84D-3B4C-8035-DF808AA4454B}" destId="{CE594021-1E51-0C4C-A501-BDC2A48B6BF9}" srcOrd="0" destOrd="0" presId="urn:microsoft.com/office/officeart/2005/8/layout/hierarchy1"/>
    <dgm:cxn modelId="{FD13BD85-FFCF-4804-AAE1-ED2C7A5A5969}" type="presParOf" srcId="{109527CC-E84D-3B4C-8035-DF808AA4454B}" destId="{8AD3535B-5541-E543-BF46-DC0FF1B92BB9}" srcOrd="1" destOrd="0" presId="urn:microsoft.com/office/officeart/2005/8/layout/hierarchy1"/>
    <dgm:cxn modelId="{1DEF4DB1-A77D-4B62-B8F5-312B45F888EA}" type="presParOf" srcId="{8AD3535B-5541-E543-BF46-DC0FF1B92BB9}" destId="{7DE015C1-95EA-5242-814A-528C8DE924BF}" srcOrd="0" destOrd="0" presId="urn:microsoft.com/office/officeart/2005/8/layout/hierarchy1"/>
    <dgm:cxn modelId="{27FF9615-7C67-4F39-8973-C878EDA56E1A}" type="presParOf" srcId="{7DE015C1-95EA-5242-814A-528C8DE924BF}" destId="{065A3A16-C440-034D-A2BE-2A701D977286}" srcOrd="0" destOrd="0" presId="urn:microsoft.com/office/officeart/2005/8/layout/hierarchy1"/>
    <dgm:cxn modelId="{C7698C7C-F3FD-480D-9ECC-08011A3CE4C8}" type="presParOf" srcId="{7DE015C1-95EA-5242-814A-528C8DE924BF}" destId="{40B9DD23-029D-684A-820F-2F4C2FFB93C5}" srcOrd="1" destOrd="0" presId="urn:microsoft.com/office/officeart/2005/8/layout/hierarchy1"/>
    <dgm:cxn modelId="{D3863EBC-3286-4BD6-B514-3DBC715FB4B7}" type="presParOf" srcId="{8AD3535B-5541-E543-BF46-DC0FF1B92BB9}" destId="{2EA8C1B7-DE4E-304F-9BB7-B4515ED9378F}" srcOrd="1" destOrd="0" presId="urn:microsoft.com/office/officeart/2005/8/layout/hierarchy1"/>
    <dgm:cxn modelId="{2CC84A91-F19C-4391-BF3E-C0B8ED57288A}" type="presParOf" srcId="{B66071AE-0106-7C46-A8A4-0227DE87C65E}" destId="{36111AFD-6660-8242-8942-B5D66588565D}" srcOrd="4" destOrd="0" presId="urn:microsoft.com/office/officeart/2005/8/layout/hierarchy1"/>
    <dgm:cxn modelId="{7FABC7EC-79ED-4AEC-81D6-F303ED3A2C41}" type="presParOf" srcId="{B66071AE-0106-7C46-A8A4-0227DE87C65E}" destId="{593685DB-A58D-0245-B504-93456587EEC3}" srcOrd="5" destOrd="0" presId="urn:microsoft.com/office/officeart/2005/8/layout/hierarchy1"/>
    <dgm:cxn modelId="{0703B574-B7F2-48E3-BB58-AE96A834BD1F}" type="presParOf" srcId="{593685DB-A58D-0245-B504-93456587EEC3}" destId="{DDFA92D8-42E8-BC42-BD57-41BF2204A238}" srcOrd="0" destOrd="0" presId="urn:microsoft.com/office/officeart/2005/8/layout/hierarchy1"/>
    <dgm:cxn modelId="{9AE566AB-87B6-41DC-B3A5-4D92F32360FF}" type="presParOf" srcId="{DDFA92D8-42E8-BC42-BD57-41BF2204A238}" destId="{ADA71B00-58E7-7C48-91FD-1E22553F314C}" srcOrd="0" destOrd="0" presId="urn:microsoft.com/office/officeart/2005/8/layout/hierarchy1"/>
    <dgm:cxn modelId="{AB741987-6CFC-406A-B7DD-34CC3A12D884}" type="presParOf" srcId="{DDFA92D8-42E8-BC42-BD57-41BF2204A238}" destId="{DE6B40EF-CFD6-0F4D-8864-8EB6E8F8F80B}" srcOrd="1" destOrd="0" presId="urn:microsoft.com/office/officeart/2005/8/layout/hierarchy1"/>
    <dgm:cxn modelId="{00853510-2CED-48FC-921C-64630441362E}" type="presParOf" srcId="{593685DB-A58D-0245-B504-93456587EEC3}" destId="{B90D7C29-6DB8-EE45-9F02-96A52688D003}" srcOrd="1" destOrd="0" presId="urn:microsoft.com/office/officeart/2005/8/layout/hierarchy1"/>
    <dgm:cxn modelId="{DD65947F-5CC8-4222-8872-4AD66780B5CC}" type="presParOf" srcId="{B90D7C29-6DB8-EE45-9F02-96A52688D003}" destId="{7610435D-2905-D64B-AAF7-1D0F9D19E7A7}" srcOrd="0" destOrd="0" presId="urn:microsoft.com/office/officeart/2005/8/layout/hierarchy1"/>
    <dgm:cxn modelId="{161251E4-15FF-44FD-B05E-D0027BB84D94}" type="presParOf" srcId="{B90D7C29-6DB8-EE45-9F02-96A52688D003}" destId="{11B6831F-BF6A-2341-8179-1F88AB7B1FB0}" srcOrd="1" destOrd="0" presId="urn:microsoft.com/office/officeart/2005/8/layout/hierarchy1"/>
    <dgm:cxn modelId="{24678D4D-2A02-4E67-9E9C-208395FE9F19}" type="presParOf" srcId="{11B6831F-BF6A-2341-8179-1F88AB7B1FB0}" destId="{80F05DBD-2BD1-AD44-89F4-236497A0F4B6}" srcOrd="0" destOrd="0" presId="urn:microsoft.com/office/officeart/2005/8/layout/hierarchy1"/>
    <dgm:cxn modelId="{2D5C6C98-85FF-42B3-9F8B-897E94EFB951}" type="presParOf" srcId="{80F05DBD-2BD1-AD44-89F4-236497A0F4B6}" destId="{526792F0-9AA2-D345-89C3-4998CC3A678E}" srcOrd="0" destOrd="0" presId="urn:microsoft.com/office/officeart/2005/8/layout/hierarchy1"/>
    <dgm:cxn modelId="{8A8A3A95-2148-4763-BA29-18DFF56F31C2}" type="presParOf" srcId="{80F05DBD-2BD1-AD44-89F4-236497A0F4B6}" destId="{AA36E89A-7968-AD48-8685-A971C59DAAFF}" srcOrd="1" destOrd="0" presId="urn:microsoft.com/office/officeart/2005/8/layout/hierarchy1"/>
    <dgm:cxn modelId="{8838FF83-B597-45BA-A181-F8733E77610D}" type="presParOf" srcId="{11B6831F-BF6A-2341-8179-1F88AB7B1FB0}" destId="{9E2565A3-1776-5542-9A76-EDBD7D5D77C4}" srcOrd="1" destOrd="0" presId="urn:microsoft.com/office/officeart/2005/8/layout/hierarchy1"/>
    <dgm:cxn modelId="{235E4FF4-91CD-4233-9FFD-FF47CFD07BC6}" type="presParOf" srcId="{B66071AE-0106-7C46-A8A4-0227DE87C65E}" destId="{7D9DDE17-3DBE-9741-BA18-9B6CC1F2BA22}" srcOrd="6" destOrd="0" presId="urn:microsoft.com/office/officeart/2005/8/layout/hierarchy1"/>
    <dgm:cxn modelId="{59DF2522-D8FA-492A-96B8-1167AA7FCE5F}" type="presParOf" srcId="{B66071AE-0106-7C46-A8A4-0227DE87C65E}" destId="{EED82AB3-DC7B-6D40-8B03-E8FB25D51014}" srcOrd="7" destOrd="0" presId="urn:microsoft.com/office/officeart/2005/8/layout/hierarchy1"/>
    <dgm:cxn modelId="{61FF59EF-D5E0-4507-B8FF-E931FF4ADA90}" type="presParOf" srcId="{EED82AB3-DC7B-6D40-8B03-E8FB25D51014}" destId="{6BAD7C67-5003-5E4D-AED2-695F6D9B8229}" srcOrd="0" destOrd="0" presId="urn:microsoft.com/office/officeart/2005/8/layout/hierarchy1"/>
    <dgm:cxn modelId="{9A7CF363-9706-496C-9AC8-870BFDB4FBC2}" type="presParOf" srcId="{6BAD7C67-5003-5E4D-AED2-695F6D9B8229}" destId="{88F765F4-FA50-E040-B9EE-86EEBDEE3F55}" srcOrd="0" destOrd="0" presId="urn:microsoft.com/office/officeart/2005/8/layout/hierarchy1"/>
    <dgm:cxn modelId="{EEE1605B-C65E-47C2-9E36-894F4F80FF14}" type="presParOf" srcId="{6BAD7C67-5003-5E4D-AED2-695F6D9B8229}" destId="{14635329-6205-CC43-ADCC-986BFFBE03D1}" srcOrd="1" destOrd="0" presId="urn:microsoft.com/office/officeart/2005/8/layout/hierarchy1"/>
    <dgm:cxn modelId="{CCBD5426-62A2-404C-96B5-F37CD5A0E985}" type="presParOf" srcId="{EED82AB3-DC7B-6D40-8B03-E8FB25D51014}" destId="{F3ECD961-BA31-8B4D-8737-C6ED63796B57}" srcOrd="1" destOrd="0" presId="urn:microsoft.com/office/officeart/2005/8/layout/hierarchy1"/>
    <dgm:cxn modelId="{9A7980E1-8400-40C8-8859-60E9A40D1D75}" type="presParOf" srcId="{F3ECD961-BA31-8B4D-8737-C6ED63796B57}" destId="{A7E4295A-7BC0-A244-A49F-6FE27F4148F4}" srcOrd="0" destOrd="0" presId="urn:microsoft.com/office/officeart/2005/8/layout/hierarchy1"/>
    <dgm:cxn modelId="{98A56113-00B3-4ACD-B14F-AE1E4A74F8CF}" type="presParOf" srcId="{F3ECD961-BA31-8B4D-8737-C6ED63796B57}" destId="{50D93C30-FBE7-3047-A6C7-44F41D963411}" srcOrd="1" destOrd="0" presId="urn:microsoft.com/office/officeart/2005/8/layout/hierarchy1"/>
    <dgm:cxn modelId="{4E113C22-700B-4EF5-88E5-40A12837958A}" type="presParOf" srcId="{50D93C30-FBE7-3047-A6C7-44F41D963411}" destId="{1460A738-3B79-584E-B677-F473B84FB315}" srcOrd="0" destOrd="0" presId="urn:microsoft.com/office/officeart/2005/8/layout/hierarchy1"/>
    <dgm:cxn modelId="{21E8B944-B61B-4409-83B9-CC2606D60B06}" type="presParOf" srcId="{1460A738-3B79-584E-B677-F473B84FB315}" destId="{3690D37D-69C8-9845-B771-7AF9D635E5CB}" srcOrd="0" destOrd="0" presId="urn:microsoft.com/office/officeart/2005/8/layout/hierarchy1"/>
    <dgm:cxn modelId="{03DC66F8-F4B5-4F25-A90C-C63ADB02B7FA}" type="presParOf" srcId="{1460A738-3B79-584E-B677-F473B84FB315}" destId="{D43E4EF3-24DF-3D49-BE8E-976C5E4D2300}" srcOrd="1" destOrd="0" presId="urn:microsoft.com/office/officeart/2005/8/layout/hierarchy1"/>
    <dgm:cxn modelId="{01A1E145-2173-43C2-A093-A08DECE43515}" type="presParOf" srcId="{50D93C30-FBE7-3047-A6C7-44F41D963411}" destId="{C4FA115F-F0B2-8946-A947-62D809ACFFC4}" srcOrd="1" destOrd="0" presId="urn:microsoft.com/office/officeart/2005/8/layout/hierarchy1"/>
    <dgm:cxn modelId="{B3A679DB-F7AE-46D9-8637-B83BA1850C4F}" type="presParOf" srcId="{F3ECD961-BA31-8B4D-8737-C6ED63796B57}" destId="{4B62F4EA-2746-7D4F-BF85-158A3E1DEE67}" srcOrd="2" destOrd="0" presId="urn:microsoft.com/office/officeart/2005/8/layout/hierarchy1"/>
    <dgm:cxn modelId="{2690B6B5-F96F-4411-ADDF-BC0B00DDF345}" type="presParOf" srcId="{F3ECD961-BA31-8B4D-8737-C6ED63796B57}" destId="{7FBC0186-6F95-0647-B38F-00E7D018CE4A}" srcOrd="3" destOrd="0" presId="urn:microsoft.com/office/officeart/2005/8/layout/hierarchy1"/>
    <dgm:cxn modelId="{B008BF67-BD73-4CC8-97B4-508F5D710F3B}" type="presParOf" srcId="{7FBC0186-6F95-0647-B38F-00E7D018CE4A}" destId="{C468DE60-7A34-8C4C-9FBA-0036EA8E84E6}" srcOrd="0" destOrd="0" presId="urn:microsoft.com/office/officeart/2005/8/layout/hierarchy1"/>
    <dgm:cxn modelId="{3D1EF2BD-F3F6-427F-BCDA-D6D340ACF639}" type="presParOf" srcId="{C468DE60-7A34-8C4C-9FBA-0036EA8E84E6}" destId="{DF49BA42-87BD-564C-A1FC-5457584B9E01}" srcOrd="0" destOrd="0" presId="urn:microsoft.com/office/officeart/2005/8/layout/hierarchy1"/>
    <dgm:cxn modelId="{3F285993-D8D6-483D-A844-B5A3CCB7B373}" type="presParOf" srcId="{C468DE60-7A34-8C4C-9FBA-0036EA8E84E6}" destId="{4EB4A58A-E310-A14F-A6A9-E8B143DDE776}" srcOrd="1" destOrd="0" presId="urn:microsoft.com/office/officeart/2005/8/layout/hierarchy1"/>
    <dgm:cxn modelId="{31AF5725-99EE-44D6-ABB7-F7B4137D43A1}" type="presParOf" srcId="{7FBC0186-6F95-0647-B38F-00E7D018CE4A}" destId="{36EB3C0F-FDEB-D34C-8106-7208A22F29F3}" srcOrd="1" destOrd="0" presId="urn:microsoft.com/office/officeart/2005/8/layout/hierarchy1"/>
    <dgm:cxn modelId="{56881388-1630-4100-BD12-B31AA1F06C28}" type="presParOf" srcId="{B66071AE-0106-7C46-A8A4-0227DE87C65E}" destId="{444E4A6F-4639-CF4F-ABD1-DC08D9ADF51B}" srcOrd="8" destOrd="0" presId="urn:microsoft.com/office/officeart/2005/8/layout/hierarchy1"/>
    <dgm:cxn modelId="{270CFD34-C6B5-469E-95F8-7B4521D933AE}" type="presParOf" srcId="{B66071AE-0106-7C46-A8A4-0227DE87C65E}" destId="{FFBD5DDA-D5F6-6148-8554-29F717E1F63E}" srcOrd="9" destOrd="0" presId="urn:microsoft.com/office/officeart/2005/8/layout/hierarchy1"/>
    <dgm:cxn modelId="{30F7E9A7-EB19-4697-8151-58BE5AB822EA}" type="presParOf" srcId="{FFBD5DDA-D5F6-6148-8554-29F717E1F63E}" destId="{E1F9E8F1-D4EC-FD4C-B78C-55E197069C9C}" srcOrd="0" destOrd="0" presId="urn:microsoft.com/office/officeart/2005/8/layout/hierarchy1"/>
    <dgm:cxn modelId="{A8FDAC9F-9B4E-4749-9D22-DE86C7804F95}" type="presParOf" srcId="{E1F9E8F1-D4EC-FD4C-B78C-55E197069C9C}" destId="{B54BA23D-25B6-E544-B118-BC88D7FD9C01}" srcOrd="0" destOrd="0" presId="urn:microsoft.com/office/officeart/2005/8/layout/hierarchy1"/>
    <dgm:cxn modelId="{8ED1DD68-A915-42B7-8803-B94F790F7361}" type="presParOf" srcId="{E1F9E8F1-D4EC-FD4C-B78C-55E197069C9C}" destId="{39511FD9-9447-8444-B293-F5E910BE8ED5}" srcOrd="1" destOrd="0" presId="urn:microsoft.com/office/officeart/2005/8/layout/hierarchy1"/>
    <dgm:cxn modelId="{5B8D0AB3-F291-4520-9783-FD7BE29C9743}" type="presParOf" srcId="{FFBD5DDA-D5F6-6148-8554-29F717E1F63E}" destId="{6A1718D9-5F69-814B-9F1D-BCAEAA9D1D33}" srcOrd="1" destOrd="0" presId="urn:microsoft.com/office/officeart/2005/8/layout/hierarchy1"/>
    <dgm:cxn modelId="{FA241E5A-155E-4DC5-9B01-41D0E7F718E8}" type="presParOf" srcId="{6A1718D9-5F69-814B-9F1D-BCAEAA9D1D33}" destId="{3A9684CF-E10A-5848-B78A-CAE2E7E8D3C2}" srcOrd="0" destOrd="0" presId="urn:microsoft.com/office/officeart/2005/8/layout/hierarchy1"/>
    <dgm:cxn modelId="{B7C7620C-5815-41ED-B0BD-1D5C914B96FF}" type="presParOf" srcId="{6A1718D9-5F69-814B-9F1D-BCAEAA9D1D33}" destId="{28946EC4-27D4-CB4D-90E9-C046A7925B43}" srcOrd="1" destOrd="0" presId="urn:microsoft.com/office/officeart/2005/8/layout/hierarchy1"/>
    <dgm:cxn modelId="{D77AEEFD-D261-41C2-84A6-C3D028427DFE}" type="presParOf" srcId="{28946EC4-27D4-CB4D-90E9-C046A7925B43}" destId="{FAA5E7B4-C05F-8A49-899B-89D8690E16FE}" srcOrd="0" destOrd="0" presId="urn:microsoft.com/office/officeart/2005/8/layout/hierarchy1"/>
    <dgm:cxn modelId="{E856315C-F71A-4F36-BCDA-EC8315A4EBFD}" type="presParOf" srcId="{FAA5E7B4-C05F-8A49-899B-89D8690E16FE}" destId="{77526BA0-C88C-914A-ACFD-F5A1CF35BB69}" srcOrd="0" destOrd="0" presId="urn:microsoft.com/office/officeart/2005/8/layout/hierarchy1"/>
    <dgm:cxn modelId="{F72C1EBA-660D-4629-B85D-9833FB3A8F71}" type="presParOf" srcId="{FAA5E7B4-C05F-8A49-899B-89D8690E16FE}" destId="{C6CBE80E-72C4-3E49-A2BC-0C8E4F9C4A6A}" srcOrd="1" destOrd="0" presId="urn:microsoft.com/office/officeart/2005/8/layout/hierarchy1"/>
    <dgm:cxn modelId="{4B32BBE5-4B95-4E39-BF46-CCC266EA174E}" type="presParOf" srcId="{28946EC4-27D4-CB4D-90E9-C046A7925B43}" destId="{87ED4477-FAC2-C340-BD03-E972A81E50BD}" srcOrd="1" destOrd="0" presId="urn:microsoft.com/office/officeart/2005/8/layout/hierarchy1"/>
    <dgm:cxn modelId="{334E6ACC-AD52-4BB9-B76D-CEC438DB61B2}" type="presParOf" srcId="{B66071AE-0106-7C46-A8A4-0227DE87C65E}" destId="{A02480B8-DFCD-3744-8282-5C1CF7C1337F}" srcOrd="10" destOrd="0" presId="urn:microsoft.com/office/officeart/2005/8/layout/hierarchy1"/>
    <dgm:cxn modelId="{4F7B8465-D6B1-43BD-AFA7-1BA448079FDD}" type="presParOf" srcId="{B66071AE-0106-7C46-A8A4-0227DE87C65E}" destId="{6CA44801-CE1B-924B-8C54-A0D32ED6F30B}" srcOrd="11" destOrd="0" presId="urn:microsoft.com/office/officeart/2005/8/layout/hierarchy1"/>
    <dgm:cxn modelId="{CD729B15-0C8E-4A68-A98D-E90C7A610A83}" type="presParOf" srcId="{6CA44801-CE1B-924B-8C54-A0D32ED6F30B}" destId="{B7C82656-F43A-E445-8303-9A9A457FAFC9}" srcOrd="0" destOrd="0" presId="urn:microsoft.com/office/officeart/2005/8/layout/hierarchy1"/>
    <dgm:cxn modelId="{BD93B2B7-DFA2-435B-9D80-DE65F927AC01}" type="presParOf" srcId="{B7C82656-F43A-E445-8303-9A9A457FAFC9}" destId="{EFC5687F-8461-3043-B91F-8331AB37C404}" srcOrd="0" destOrd="0" presId="urn:microsoft.com/office/officeart/2005/8/layout/hierarchy1"/>
    <dgm:cxn modelId="{6EC1E855-CA9B-4A70-9B6B-2158A4A0813E}" type="presParOf" srcId="{B7C82656-F43A-E445-8303-9A9A457FAFC9}" destId="{A71E610A-E8B2-C241-A121-CA9F6D7012FA}" srcOrd="1" destOrd="0" presId="urn:microsoft.com/office/officeart/2005/8/layout/hierarchy1"/>
    <dgm:cxn modelId="{3A1926A3-E529-42AD-B00F-FB55BFEC1215}" type="presParOf" srcId="{6CA44801-CE1B-924B-8C54-A0D32ED6F30B}" destId="{E257809B-7BBE-2541-97C3-809A434D31A7}" srcOrd="1" destOrd="0" presId="urn:microsoft.com/office/officeart/2005/8/layout/hierarchy1"/>
    <dgm:cxn modelId="{DD99755A-010C-46E9-A4D5-0744F9982A2D}" type="presParOf" srcId="{E257809B-7BBE-2541-97C3-809A434D31A7}" destId="{CF5C3BC9-6D72-AC41-BB92-8C131E764807}" srcOrd="0" destOrd="0" presId="urn:microsoft.com/office/officeart/2005/8/layout/hierarchy1"/>
    <dgm:cxn modelId="{DA646294-0E7C-4E87-A4D7-5F81AE2770C3}" type="presParOf" srcId="{E257809B-7BBE-2541-97C3-809A434D31A7}" destId="{230D44B1-5554-0D4C-B128-51B79C61960A}" srcOrd="1" destOrd="0" presId="urn:microsoft.com/office/officeart/2005/8/layout/hierarchy1"/>
    <dgm:cxn modelId="{483A051F-F29B-423F-BF9B-E1F04D9BDC2A}" type="presParOf" srcId="{230D44B1-5554-0D4C-B128-51B79C61960A}" destId="{0208F824-9485-D549-9A75-B5B485C0EE55}" srcOrd="0" destOrd="0" presId="urn:microsoft.com/office/officeart/2005/8/layout/hierarchy1"/>
    <dgm:cxn modelId="{7AD6EB20-320D-4311-9F4D-EA8648C626E7}" type="presParOf" srcId="{0208F824-9485-D549-9A75-B5B485C0EE55}" destId="{04FEA758-19DF-714B-A3A3-7357B0FBE37A}" srcOrd="0" destOrd="0" presId="urn:microsoft.com/office/officeart/2005/8/layout/hierarchy1"/>
    <dgm:cxn modelId="{A6B3BDB6-C941-402E-915F-6E37515D1935}" type="presParOf" srcId="{0208F824-9485-D549-9A75-B5B485C0EE55}" destId="{AD9610B2-6DAB-B34B-8AC0-DFF33E66B9FA}" srcOrd="1" destOrd="0" presId="urn:microsoft.com/office/officeart/2005/8/layout/hierarchy1"/>
    <dgm:cxn modelId="{37746206-75F9-4A15-9E27-1F07971CCF00}" type="presParOf" srcId="{230D44B1-5554-0D4C-B128-51B79C61960A}" destId="{A7EA5041-82AB-DF44-8F49-6703DE1E1BF6}" srcOrd="1" destOrd="0" presId="urn:microsoft.com/office/officeart/2005/8/layout/hierarchy1"/>
    <dgm:cxn modelId="{39AB0F00-A8BE-49CE-A53E-9108166645A5}" type="presParOf" srcId="{E257809B-7BBE-2541-97C3-809A434D31A7}" destId="{C51B4D5C-CADF-0E47-8B6E-336B445BFA54}" srcOrd="2" destOrd="0" presId="urn:microsoft.com/office/officeart/2005/8/layout/hierarchy1"/>
    <dgm:cxn modelId="{D35C260A-487D-444E-B1E0-F1F59C6EA6CF}" type="presParOf" srcId="{E257809B-7BBE-2541-97C3-809A434D31A7}" destId="{9DDAD995-C638-E146-9874-1C81B244E8BC}" srcOrd="3" destOrd="0" presId="urn:microsoft.com/office/officeart/2005/8/layout/hierarchy1"/>
    <dgm:cxn modelId="{33C3DDE8-18BC-4ABE-9D8E-BE7AFF012CB7}" type="presParOf" srcId="{9DDAD995-C638-E146-9874-1C81B244E8BC}" destId="{80206E81-2642-E546-9442-58C80FAB5844}" srcOrd="0" destOrd="0" presId="urn:microsoft.com/office/officeart/2005/8/layout/hierarchy1"/>
    <dgm:cxn modelId="{D361B8FA-87B9-4803-8E0D-FD1AE259EA61}" type="presParOf" srcId="{80206E81-2642-E546-9442-58C80FAB5844}" destId="{81E69ACF-FA01-FA4C-B052-13930CC689B0}" srcOrd="0" destOrd="0" presId="urn:microsoft.com/office/officeart/2005/8/layout/hierarchy1"/>
    <dgm:cxn modelId="{8203381B-B9FD-442F-A90C-1281B9BF652C}" type="presParOf" srcId="{80206E81-2642-E546-9442-58C80FAB5844}" destId="{5E23DD84-BA1F-D64B-A743-3BE983D24D7D}" srcOrd="1" destOrd="0" presId="urn:microsoft.com/office/officeart/2005/8/layout/hierarchy1"/>
    <dgm:cxn modelId="{D724D834-7B10-46EE-9B41-227C084A2A7F}" type="presParOf" srcId="{9DDAD995-C638-E146-9874-1C81B244E8BC}" destId="{D866E3F1-E23F-F342-80FE-7777C455094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B4D5C-CADF-0E47-8B6E-336B445BFA54}">
      <dsp:nvSpPr>
        <dsp:cNvPr id="0" name=""/>
        <dsp:cNvSpPr/>
      </dsp:nvSpPr>
      <dsp:spPr>
        <a:xfrm>
          <a:off x="7757822" y="3207331"/>
          <a:ext cx="933398" cy="464073"/>
        </a:xfrm>
        <a:custGeom>
          <a:avLst/>
          <a:gdLst/>
          <a:ahLst/>
          <a:cxnLst/>
          <a:rect l="0" t="0" r="0" b="0"/>
          <a:pathLst>
            <a:path>
              <a:moveTo>
                <a:pt x="0" y="0"/>
              </a:moveTo>
              <a:lnTo>
                <a:pt x="0" y="384256"/>
              </a:lnTo>
              <a:lnTo>
                <a:pt x="933398" y="384256"/>
              </a:lnTo>
              <a:lnTo>
                <a:pt x="933398" y="464073"/>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F5C3BC9-6D72-AC41-BB92-8C131E764807}">
      <dsp:nvSpPr>
        <dsp:cNvPr id="0" name=""/>
        <dsp:cNvSpPr/>
      </dsp:nvSpPr>
      <dsp:spPr>
        <a:xfrm>
          <a:off x="7446683" y="3207331"/>
          <a:ext cx="311139" cy="697421"/>
        </a:xfrm>
        <a:custGeom>
          <a:avLst/>
          <a:gdLst/>
          <a:ahLst/>
          <a:cxnLst/>
          <a:rect l="0" t="0" r="0" b="0"/>
          <a:pathLst>
            <a:path>
              <a:moveTo>
                <a:pt x="311139" y="0"/>
              </a:moveTo>
              <a:lnTo>
                <a:pt x="311139" y="617604"/>
              </a:lnTo>
              <a:lnTo>
                <a:pt x="0" y="617604"/>
              </a:lnTo>
              <a:lnTo>
                <a:pt x="0" y="69742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2480B8-DFCD-3744-8282-5C1CF7C1337F}">
      <dsp:nvSpPr>
        <dsp:cNvPr id="0" name=""/>
        <dsp:cNvSpPr/>
      </dsp:nvSpPr>
      <dsp:spPr>
        <a:xfrm>
          <a:off x="4648183" y="2271424"/>
          <a:ext cx="3109639" cy="388796"/>
        </a:xfrm>
        <a:custGeom>
          <a:avLst/>
          <a:gdLst/>
          <a:ahLst/>
          <a:cxnLst/>
          <a:rect l="0" t="0" r="0" b="0"/>
          <a:pathLst>
            <a:path>
              <a:moveTo>
                <a:pt x="0" y="0"/>
              </a:moveTo>
              <a:lnTo>
                <a:pt x="0" y="308979"/>
              </a:lnTo>
              <a:lnTo>
                <a:pt x="3109639" y="308979"/>
              </a:lnTo>
              <a:lnTo>
                <a:pt x="3109639" y="38879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9684CF-E10A-5848-B78A-CAE2E7E8D3C2}">
      <dsp:nvSpPr>
        <dsp:cNvPr id="0" name=""/>
        <dsp:cNvSpPr/>
      </dsp:nvSpPr>
      <dsp:spPr>
        <a:xfrm>
          <a:off x="4802050" y="3909887"/>
          <a:ext cx="1166750" cy="386290"/>
        </a:xfrm>
        <a:custGeom>
          <a:avLst/>
          <a:gdLst/>
          <a:ahLst/>
          <a:cxnLst/>
          <a:rect l="0" t="0" r="0" b="0"/>
          <a:pathLst>
            <a:path>
              <a:moveTo>
                <a:pt x="0" y="0"/>
              </a:moveTo>
              <a:lnTo>
                <a:pt x="0" y="306473"/>
              </a:lnTo>
              <a:lnTo>
                <a:pt x="1166750" y="306473"/>
              </a:lnTo>
              <a:lnTo>
                <a:pt x="1166750" y="38629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4E4A6F-4639-CF4F-ABD1-DC08D9ADF51B}">
      <dsp:nvSpPr>
        <dsp:cNvPr id="0" name=""/>
        <dsp:cNvSpPr/>
      </dsp:nvSpPr>
      <dsp:spPr>
        <a:xfrm>
          <a:off x="4648183" y="2271424"/>
          <a:ext cx="153866" cy="1091352"/>
        </a:xfrm>
        <a:custGeom>
          <a:avLst/>
          <a:gdLst/>
          <a:ahLst/>
          <a:cxnLst/>
          <a:rect l="0" t="0" r="0" b="0"/>
          <a:pathLst>
            <a:path>
              <a:moveTo>
                <a:pt x="0" y="0"/>
              </a:moveTo>
              <a:lnTo>
                <a:pt x="0" y="1011535"/>
              </a:lnTo>
              <a:lnTo>
                <a:pt x="153866" y="1011535"/>
              </a:lnTo>
              <a:lnTo>
                <a:pt x="153866" y="10913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62F4EA-2746-7D4F-BF85-158A3E1DEE67}">
      <dsp:nvSpPr>
        <dsp:cNvPr id="0" name=""/>
        <dsp:cNvSpPr/>
      </dsp:nvSpPr>
      <dsp:spPr>
        <a:xfrm>
          <a:off x="5891013" y="1031897"/>
          <a:ext cx="1789019" cy="541861"/>
        </a:xfrm>
        <a:custGeom>
          <a:avLst/>
          <a:gdLst/>
          <a:ahLst/>
          <a:cxnLst/>
          <a:rect l="0" t="0" r="0" b="0"/>
          <a:pathLst>
            <a:path>
              <a:moveTo>
                <a:pt x="0" y="0"/>
              </a:moveTo>
              <a:lnTo>
                <a:pt x="0" y="462044"/>
              </a:lnTo>
              <a:lnTo>
                <a:pt x="1789019" y="462044"/>
              </a:lnTo>
              <a:lnTo>
                <a:pt x="1789019" y="54186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E4295A-7BC0-A244-A49F-6FE27F4148F4}">
      <dsp:nvSpPr>
        <dsp:cNvPr id="0" name=""/>
        <dsp:cNvSpPr/>
      </dsp:nvSpPr>
      <dsp:spPr>
        <a:xfrm>
          <a:off x="5891013" y="407007"/>
          <a:ext cx="1789026" cy="624890"/>
        </a:xfrm>
        <a:custGeom>
          <a:avLst/>
          <a:gdLst/>
          <a:ahLst/>
          <a:cxnLst/>
          <a:rect l="0" t="0" r="0" b="0"/>
          <a:pathLst>
            <a:path>
              <a:moveTo>
                <a:pt x="0" y="624890"/>
              </a:moveTo>
              <a:lnTo>
                <a:pt x="1789026" y="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9DDE17-3DBE-9741-BA18-9B6CC1F2BA22}">
      <dsp:nvSpPr>
        <dsp:cNvPr id="0" name=""/>
        <dsp:cNvSpPr/>
      </dsp:nvSpPr>
      <dsp:spPr>
        <a:xfrm>
          <a:off x="4648183" y="484786"/>
          <a:ext cx="1242830" cy="1786637"/>
        </a:xfrm>
        <a:custGeom>
          <a:avLst/>
          <a:gdLst/>
          <a:ahLst/>
          <a:cxnLst/>
          <a:rect l="0" t="0" r="0" b="0"/>
          <a:pathLst>
            <a:path>
              <a:moveTo>
                <a:pt x="0" y="1786637"/>
              </a:moveTo>
              <a:lnTo>
                <a:pt x="1242830"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10435D-2905-D64B-AAF7-1D0F9D19E7A7}">
      <dsp:nvSpPr>
        <dsp:cNvPr id="0" name=""/>
        <dsp:cNvSpPr/>
      </dsp:nvSpPr>
      <dsp:spPr>
        <a:xfrm>
          <a:off x="819705" y="801266"/>
          <a:ext cx="1034013" cy="1193372"/>
        </a:xfrm>
        <a:custGeom>
          <a:avLst/>
          <a:gdLst/>
          <a:ahLst/>
          <a:cxnLst/>
          <a:rect l="0" t="0" r="0" b="0"/>
          <a:pathLst>
            <a:path>
              <a:moveTo>
                <a:pt x="1034013" y="1193372"/>
              </a:moveTo>
              <a:lnTo>
                <a:pt x="0" y="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111AFD-6660-8242-8942-B5D66588565D}">
      <dsp:nvSpPr>
        <dsp:cNvPr id="0" name=""/>
        <dsp:cNvSpPr/>
      </dsp:nvSpPr>
      <dsp:spPr>
        <a:xfrm>
          <a:off x="1853719" y="1447527"/>
          <a:ext cx="2794463" cy="823897"/>
        </a:xfrm>
        <a:custGeom>
          <a:avLst/>
          <a:gdLst/>
          <a:ahLst/>
          <a:cxnLst/>
          <a:rect l="0" t="0" r="0" b="0"/>
          <a:pathLst>
            <a:path>
              <a:moveTo>
                <a:pt x="2794463" y="823897"/>
              </a:moveTo>
              <a:lnTo>
                <a:pt x="0"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594021-1E51-0C4C-A501-BDC2A48B6BF9}">
      <dsp:nvSpPr>
        <dsp:cNvPr id="0" name=""/>
        <dsp:cNvSpPr/>
      </dsp:nvSpPr>
      <dsp:spPr>
        <a:xfrm>
          <a:off x="2857463" y="3518462"/>
          <a:ext cx="233353" cy="386290"/>
        </a:xfrm>
        <a:custGeom>
          <a:avLst/>
          <a:gdLst/>
          <a:ahLst/>
          <a:cxnLst/>
          <a:rect l="0" t="0" r="0" b="0"/>
          <a:pathLst>
            <a:path>
              <a:moveTo>
                <a:pt x="233353" y="0"/>
              </a:moveTo>
              <a:lnTo>
                <a:pt x="233353" y="306473"/>
              </a:lnTo>
              <a:lnTo>
                <a:pt x="0" y="306473"/>
              </a:lnTo>
              <a:lnTo>
                <a:pt x="0" y="38629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7895989-5C72-B947-BF4C-ABD854C10D82}">
      <dsp:nvSpPr>
        <dsp:cNvPr id="0" name=""/>
        <dsp:cNvSpPr/>
      </dsp:nvSpPr>
      <dsp:spPr>
        <a:xfrm>
          <a:off x="3090817" y="2271424"/>
          <a:ext cx="1557365" cy="699927"/>
        </a:xfrm>
        <a:custGeom>
          <a:avLst/>
          <a:gdLst/>
          <a:ahLst/>
          <a:cxnLst/>
          <a:rect l="0" t="0" r="0" b="0"/>
          <a:pathLst>
            <a:path>
              <a:moveTo>
                <a:pt x="1557365" y="0"/>
              </a:moveTo>
              <a:lnTo>
                <a:pt x="1557365" y="620110"/>
              </a:lnTo>
              <a:lnTo>
                <a:pt x="0" y="620110"/>
              </a:lnTo>
              <a:lnTo>
                <a:pt x="0" y="69992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C2FC614-0DF2-134C-9245-3A0E9EF792F4}">
      <dsp:nvSpPr>
        <dsp:cNvPr id="0" name=""/>
        <dsp:cNvSpPr/>
      </dsp:nvSpPr>
      <dsp:spPr>
        <a:xfrm>
          <a:off x="962483" y="3069114"/>
          <a:ext cx="526528" cy="250579"/>
        </a:xfrm>
        <a:custGeom>
          <a:avLst/>
          <a:gdLst/>
          <a:ahLst/>
          <a:cxnLst/>
          <a:rect l="0" t="0" r="0" b="0"/>
          <a:pathLst>
            <a:path>
              <a:moveTo>
                <a:pt x="0" y="0"/>
              </a:moveTo>
              <a:lnTo>
                <a:pt x="0" y="170762"/>
              </a:lnTo>
              <a:lnTo>
                <a:pt x="526528" y="170762"/>
              </a:lnTo>
              <a:lnTo>
                <a:pt x="526528" y="25057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9D1D0D-6AD0-7A42-BF9B-14BA36D10DAB}">
      <dsp:nvSpPr>
        <dsp:cNvPr id="0" name=""/>
        <dsp:cNvSpPr/>
      </dsp:nvSpPr>
      <dsp:spPr>
        <a:xfrm>
          <a:off x="435955" y="3069114"/>
          <a:ext cx="526528" cy="250579"/>
        </a:xfrm>
        <a:custGeom>
          <a:avLst/>
          <a:gdLst/>
          <a:ahLst/>
          <a:cxnLst/>
          <a:rect l="0" t="0" r="0" b="0"/>
          <a:pathLst>
            <a:path>
              <a:moveTo>
                <a:pt x="526528" y="0"/>
              </a:moveTo>
              <a:lnTo>
                <a:pt x="526528" y="170762"/>
              </a:lnTo>
              <a:lnTo>
                <a:pt x="0" y="170762"/>
              </a:lnTo>
              <a:lnTo>
                <a:pt x="0" y="25057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DD8238-0511-2141-AFB5-D7A354163A5D}">
      <dsp:nvSpPr>
        <dsp:cNvPr id="0" name=""/>
        <dsp:cNvSpPr/>
      </dsp:nvSpPr>
      <dsp:spPr>
        <a:xfrm>
          <a:off x="962483" y="2271424"/>
          <a:ext cx="3685699" cy="250579"/>
        </a:xfrm>
        <a:custGeom>
          <a:avLst/>
          <a:gdLst/>
          <a:ahLst/>
          <a:cxnLst/>
          <a:rect l="0" t="0" r="0" b="0"/>
          <a:pathLst>
            <a:path>
              <a:moveTo>
                <a:pt x="3685699" y="0"/>
              </a:moveTo>
              <a:lnTo>
                <a:pt x="3685699" y="170762"/>
              </a:lnTo>
              <a:lnTo>
                <a:pt x="0" y="170762"/>
              </a:lnTo>
              <a:lnTo>
                <a:pt x="0" y="25057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5FA72A-E630-BE4E-9779-694F7A3EEB8F}">
      <dsp:nvSpPr>
        <dsp:cNvPr id="0" name=""/>
        <dsp:cNvSpPr/>
      </dsp:nvSpPr>
      <dsp:spPr>
        <a:xfrm>
          <a:off x="3671202" y="1262622"/>
          <a:ext cx="1953961" cy="10088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3EE435C-785F-EC49-B3DC-3714AA552B17}">
      <dsp:nvSpPr>
        <dsp:cNvPr id="0" name=""/>
        <dsp:cNvSpPr/>
      </dsp:nvSpPr>
      <dsp:spPr>
        <a:xfrm>
          <a:off x="3766934" y="1353568"/>
          <a:ext cx="1953961" cy="10088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Негізгі идея</a:t>
          </a:r>
          <a:endParaRPr lang="en-US" sz="1700" kern="1200" dirty="0"/>
        </a:p>
      </dsp:txBody>
      <dsp:txXfrm>
        <a:off x="3796481" y="1383115"/>
        <a:ext cx="1894867" cy="949707"/>
      </dsp:txXfrm>
    </dsp:sp>
    <dsp:sp modelId="{E46438C8-4F0F-3147-8DEA-14229D9D7151}">
      <dsp:nvSpPr>
        <dsp:cNvPr id="0" name=""/>
        <dsp:cNvSpPr/>
      </dsp:nvSpPr>
      <dsp:spPr>
        <a:xfrm>
          <a:off x="531687" y="2522003"/>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9F98EF7-B6A3-7741-BB85-8E7492F41438}">
      <dsp:nvSpPr>
        <dsp:cNvPr id="0" name=""/>
        <dsp:cNvSpPr/>
      </dsp:nvSpPr>
      <dsp:spPr>
        <a:xfrm>
          <a:off x="627420" y="2612949"/>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Бөлім</a:t>
          </a:r>
          <a:endParaRPr lang="en-US" sz="1700" kern="1200" dirty="0"/>
        </a:p>
      </dsp:txBody>
      <dsp:txXfrm>
        <a:off x="643444" y="2628973"/>
        <a:ext cx="829544" cy="515062"/>
      </dsp:txXfrm>
    </dsp:sp>
    <dsp:sp modelId="{8CC4E807-8221-1D48-870D-095501EB4896}">
      <dsp:nvSpPr>
        <dsp:cNvPr id="0" name=""/>
        <dsp:cNvSpPr/>
      </dsp:nvSpPr>
      <dsp:spPr>
        <a:xfrm>
          <a:off x="5159" y="3319694"/>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839C396-91A0-F648-BA75-E86DE85F05B8}">
      <dsp:nvSpPr>
        <dsp:cNvPr id="0" name=""/>
        <dsp:cNvSpPr/>
      </dsp:nvSpPr>
      <dsp:spPr>
        <a:xfrm>
          <a:off x="100891" y="3410640"/>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Тарқату</a:t>
          </a:r>
          <a:endParaRPr lang="en-US" sz="1700" kern="1200" dirty="0"/>
        </a:p>
      </dsp:txBody>
      <dsp:txXfrm>
        <a:off x="116915" y="3426664"/>
        <a:ext cx="829544" cy="515062"/>
      </dsp:txXfrm>
    </dsp:sp>
    <dsp:sp modelId="{6BE54291-B167-7045-8CF1-E350DA003FCD}">
      <dsp:nvSpPr>
        <dsp:cNvPr id="0" name=""/>
        <dsp:cNvSpPr/>
      </dsp:nvSpPr>
      <dsp:spPr>
        <a:xfrm>
          <a:off x="1058216" y="3319694"/>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D2F68DE-2DFD-044C-8D4F-DA442954F11A}">
      <dsp:nvSpPr>
        <dsp:cNvPr id="0" name=""/>
        <dsp:cNvSpPr/>
      </dsp:nvSpPr>
      <dsp:spPr>
        <a:xfrm>
          <a:off x="1153948" y="3410640"/>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Тарқату</a:t>
          </a:r>
          <a:endParaRPr lang="en-US" sz="1700" kern="1200" dirty="0"/>
        </a:p>
      </dsp:txBody>
      <dsp:txXfrm>
        <a:off x="1169972" y="3426664"/>
        <a:ext cx="829544" cy="515062"/>
      </dsp:txXfrm>
    </dsp:sp>
    <dsp:sp modelId="{43F346CF-BB48-4247-B841-1B4021612ED8}">
      <dsp:nvSpPr>
        <dsp:cNvPr id="0" name=""/>
        <dsp:cNvSpPr/>
      </dsp:nvSpPr>
      <dsp:spPr>
        <a:xfrm>
          <a:off x="2660021" y="2971351"/>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AE748B6-2838-0A48-BBA3-29C630466118}">
      <dsp:nvSpPr>
        <dsp:cNvPr id="0" name=""/>
        <dsp:cNvSpPr/>
      </dsp:nvSpPr>
      <dsp:spPr>
        <a:xfrm>
          <a:off x="2755753" y="3062297"/>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Бөлім</a:t>
          </a:r>
          <a:endParaRPr lang="en-US" sz="1700" kern="1200" dirty="0"/>
        </a:p>
      </dsp:txBody>
      <dsp:txXfrm>
        <a:off x="2771777" y="3078321"/>
        <a:ext cx="829544" cy="515062"/>
      </dsp:txXfrm>
    </dsp:sp>
    <dsp:sp modelId="{065A3A16-C440-034D-A2BE-2A701D977286}">
      <dsp:nvSpPr>
        <dsp:cNvPr id="0" name=""/>
        <dsp:cNvSpPr/>
      </dsp:nvSpPr>
      <dsp:spPr>
        <a:xfrm>
          <a:off x="2426667" y="3904753"/>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0B9DD23-029D-684A-820F-2F4C2FFB93C5}">
      <dsp:nvSpPr>
        <dsp:cNvPr id="0" name=""/>
        <dsp:cNvSpPr/>
      </dsp:nvSpPr>
      <dsp:spPr>
        <a:xfrm>
          <a:off x="2522400" y="3995698"/>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Тарқату</a:t>
          </a:r>
          <a:endParaRPr lang="en-US" sz="1700" kern="1200" dirty="0"/>
        </a:p>
      </dsp:txBody>
      <dsp:txXfrm>
        <a:off x="2538424" y="4011722"/>
        <a:ext cx="829544" cy="515062"/>
      </dsp:txXfrm>
    </dsp:sp>
    <dsp:sp modelId="{ADA71B00-58E7-7C48-91FD-1E22553F314C}">
      <dsp:nvSpPr>
        <dsp:cNvPr id="0" name=""/>
        <dsp:cNvSpPr/>
      </dsp:nvSpPr>
      <dsp:spPr>
        <a:xfrm>
          <a:off x="1422923" y="1447527"/>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E6B40EF-CFD6-0F4D-8864-8EB6E8F8F80B}">
      <dsp:nvSpPr>
        <dsp:cNvPr id="0" name=""/>
        <dsp:cNvSpPr/>
      </dsp:nvSpPr>
      <dsp:spPr>
        <a:xfrm>
          <a:off x="1518655" y="1538472"/>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Бөлім</a:t>
          </a:r>
          <a:endParaRPr lang="en-US" sz="1700" kern="1200" dirty="0"/>
        </a:p>
      </dsp:txBody>
      <dsp:txXfrm>
        <a:off x="1534679" y="1554496"/>
        <a:ext cx="829544" cy="515062"/>
      </dsp:txXfrm>
    </dsp:sp>
    <dsp:sp modelId="{526792F0-9AA2-D345-89C3-4998CC3A678E}">
      <dsp:nvSpPr>
        <dsp:cNvPr id="0" name=""/>
        <dsp:cNvSpPr/>
      </dsp:nvSpPr>
      <dsp:spPr>
        <a:xfrm>
          <a:off x="388909" y="801266"/>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A36E89A-7968-AD48-8685-A971C59DAAFF}">
      <dsp:nvSpPr>
        <dsp:cNvPr id="0" name=""/>
        <dsp:cNvSpPr/>
      </dsp:nvSpPr>
      <dsp:spPr>
        <a:xfrm>
          <a:off x="484641" y="892211"/>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тарқату </a:t>
          </a:r>
          <a:endParaRPr lang="en-US" sz="1700" kern="1200" dirty="0"/>
        </a:p>
      </dsp:txBody>
      <dsp:txXfrm>
        <a:off x="500665" y="908235"/>
        <a:ext cx="829544" cy="515062"/>
      </dsp:txXfrm>
    </dsp:sp>
    <dsp:sp modelId="{88F765F4-FA50-E040-B9EE-86EEBDEE3F55}">
      <dsp:nvSpPr>
        <dsp:cNvPr id="0" name=""/>
        <dsp:cNvSpPr/>
      </dsp:nvSpPr>
      <dsp:spPr>
        <a:xfrm>
          <a:off x="5460217" y="484786"/>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4635329-6205-CC43-ADCC-986BFFBE03D1}">
      <dsp:nvSpPr>
        <dsp:cNvPr id="0" name=""/>
        <dsp:cNvSpPr/>
      </dsp:nvSpPr>
      <dsp:spPr>
        <a:xfrm>
          <a:off x="5555949" y="575732"/>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Бөлім</a:t>
          </a:r>
          <a:endParaRPr lang="en-US" sz="1700" kern="1200" dirty="0"/>
        </a:p>
      </dsp:txBody>
      <dsp:txXfrm>
        <a:off x="5571973" y="591756"/>
        <a:ext cx="829544" cy="515062"/>
      </dsp:txXfrm>
    </dsp:sp>
    <dsp:sp modelId="{3690D37D-69C8-9845-B771-7AF9D635E5CB}">
      <dsp:nvSpPr>
        <dsp:cNvPr id="0" name=""/>
        <dsp:cNvSpPr/>
      </dsp:nvSpPr>
      <dsp:spPr>
        <a:xfrm>
          <a:off x="7249243" y="407007"/>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43E4EF3-24DF-3D49-BE8E-976C5E4D2300}">
      <dsp:nvSpPr>
        <dsp:cNvPr id="0" name=""/>
        <dsp:cNvSpPr/>
      </dsp:nvSpPr>
      <dsp:spPr>
        <a:xfrm>
          <a:off x="7344976" y="497952"/>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Тарқату</a:t>
          </a:r>
          <a:endParaRPr lang="en-US" sz="1700" kern="1200" dirty="0"/>
        </a:p>
      </dsp:txBody>
      <dsp:txXfrm>
        <a:off x="7361000" y="513976"/>
        <a:ext cx="829544" cy="515062"/>
      </dsp:txXfrm>
    </dsp:sp>
    <dsp:sp modelId="{DF49BA42-87BD-564C-A1FC-5457584B9E01}">
      <dsp:nvSpPr>
        <dsp:cNvPr id="0" name=""/>
        <dsp:cNvSpPr/>
      </dsp:nvSpPr>
      <dsp:spPr>
        <a:xfrm>
          <a:off x="7249236" y="1573759"/>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EB4A58A-E310-A14F-A6A9-E8B143DDE776}">
      <dsp:nvSpPr>
        <dsp:cNvPr id="0" name=""/>
        <dsp:cNvSpPr/>
      </dsp:nvSpPr>
      <dsp:spPr>
        <a:xfrm>
          <a:off x="7344969" y="1664705"/>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Тарқату</a:t>
          </a:r>
          <a:endParaRPr lang="en-US" sz="1700" kern="1200" dirty="0"/>
        </a:p>
      </dsp:txBody>
      <dsp:txXfrm>
        <a:off x="7360993" y="1680729"/>
        <a:ext cx="829544" cy="515062"/>
      </dsp:txXfrm>
    </dsp:sp>
    <dsp:sp modelId="{B54BA23D-25B6-E544-B118-BC88D7FD9C01}">
      <dsp:nvSpPr>
        <dsp:cNvPr id="0" name=""/>
        <dsp:cNvSpPr/>
      </dsp:nvSpPr>
      <dsp:spPr>
        <a:xfrm>
          <a:off x="4371254" y="3362776"/>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9511FD9-9447-8444-B293-F5E910BE8ED5}">
      <dsp:nvSpPr>
        <dsp:cNvPr id="0" name=""/>
        <dsp:cNvSpPr/>
      </dsp:nvSpPr>
      <dsp:spPr>
        <a:xfrm>
          <a:off x="4466986" y="3453722"/>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Бөлім</a:t>
          </a:r>
          <a:endParaRPr lang="en-US" sz="1700" kern="1200" dirty="0"/>
        </a:p>
      </dsp:txBody>
      <dsp:txXfrm>
        <a:off x="4483010" y="3469746"/>
        <a:ext cx="829544" cy="515062"/>
      </dsp:txXfrm>
    </dsp:sp>
    <dsp:sp modelId="{77526BA0-C88C-914A-ACFD-F5A1CF35BB69}">
      <dsp:nvSpPr>
        <dsp:cNvPr id="0" name=""/>
        <dsp:cNvSpPr/>
      </dsp:nvSpPr>
      <dsp:spPr>
        <a:xfrm>
          <a:off x="5538004" y="4296178"/>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6CBE80E-72C4-3E49-A2BC-0C8E4F9C4A6A}">
      <dsp:nvSpPr>
        <dsp:cNvPr id="0" name=""/>
        <dsp:cNvSpPr/>
      </dsp:nvSpPr>
      <dsp:spPr>
        <a:xfrm>
          <a:off x="5633737" y="4387124"/>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Тарқату</a:t>
          </a:r>
          <a:endParaRPr lang="en-US" sz="1700" kern="1200" dirty="0"/>
        </a:p>
      </dsp:txBody>
      <dsp:txXfrm>
        <a:off x="5649761" y="4403148"/>
        <a:ext cx="829544" cy="515062"/>
      </dsp:txXfrm>
    </dsp:sp>
    <dsp:sp modelId="{EFC5687F-8461-3043-B91F-8331AB37C404}">
      <dsp:nvSpPr>
        <dsp:cNvPr id="0" name=""/>
        <dsp:cNvSpPr/>
      </dsp:nvSpPr>
      <dsp:spPr>
        <a:xfrm>
          <a:off x="7327026" y="2660220"/>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1E610A-E8B2-C241-A121-CA9F6D7012FA}">
      <dsp:nvSpPr>
        <dsp:cNvPr id="0" name=""/>
        <dsp:cNvSpPr/>
      </dsp:nvSpPr>
      <dsp:spPr>
        <a:xfrm>
          <a:off x="7422758" y="2751166"/>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Бөлім</a:t>
          </a:r>
          <a:endParaRPr lang="en-US" sz="1700" kern="1200" dirty="0"/>
        </a:p>
      </dsp:txBody>
      <dsp:txXfrm>
        <a:off x="7438782" y="2767190"/>
        <a:ext cx="829544" cy="515062"/>
      </dsp:txXfrm>
    </dsp:sp>
    <dsp:sp modelId="{04FEA758-19DF-714B-A3A3-7357B0FBE37A}">
      <dsp:nvSpPr>
        <dsp:cNvPr id="0" name=""/>
        <dsp:cNvSpPr/>
      </dsp:nvSpPr>
      <dsp:spPr>
        <a:xfrm>
          <a:off x="7015887" y="3904753"/>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D9610B2-6DAB-B34B-8AC0-DFF33E66B9FA}">
      <dsp:nvSpPr>
        <dsp:cNvPr id="0" name=""/>
        <dsp:cNvSpPr/>
      </dsp:nvSpPr>
      <dsp:spPr>
        <a:xfrm>
          <a:off x="7111619" y="3995698"/>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Тарқату</a:t>
          </a:r>
          <a:endParaRPr lang="en-US" sz="1700" kern="1200" dirty="0"/>
        </a:p>
      </dsp:txBody>
      <dsp:txXfrm>
        <a:off x="7127643" y="4011722"/>
        <a:ext cx="829544" cy="515062"/>
      </dsp:txXfrm>
    </dsp:sp>
    <dsp:sp modelId="{81E69ACF-FA01-FA4C-B052-13930CC689B0}">
      <dsp:nvSpPr>
        <dsp:cNvPr id="0" name=""/>
        <dsp:cNvSpPr/>
      </dsp:nvSpPr>
      <dsp:spPr>
        <a:xfrm>
          <a:off x="8260424" y="3671404"/>
          <a:ext cx="861592" cy="5471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E23DD84-BA1F-D64B-A743-3BE983D24D7D}">
      <dsp:nvSpPr>
        <dsp:cNvPr id="0" name=""/>
        <dsp:cNvSpPr/>
      </dsp:nvSpPr>
      <dsp:spPr>
        <a:xfrm>
          <a:off x="8356156" y="3762350"/>
          <a:ext cx="861592" cy="5471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Тарқату</a:t>
          </a:r>
          <a:endParaRPr lang="en-US" sz="1700" kern="1200" dirty="0"/>
        </a:p>
      </dsp:txBody>
      <dsp:txXfrm>
        <a:off x="8372180" y="3778374"/>
        <a:ext cx="829544" cy="5150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D6AEF-DAF0-4C3D-A57D-FB95D5589AE9}" type="datetimeFigureOut">
              <a:rPr lang="ru-RU" smtClean="0"/>
              <a:t>17.10.2023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96359-2726-4A17-BFEE-36F98F61D935}" type="slidenum">
              <a:rPr lang="ru-RU" smtClean="0"/>
              <a:t>‹#›</a:t>
            </a:fld>
            <a:endParaRPr lang="ru-RU"/>
          </a:p>
        </p:txBody>
      </p:sp>
    </p:spTree>
    <p:extLst>
      <p:ext uri="{BB962C8B-B14F-4D97-AF65-F5344CB8AC3E}">
        <p14:creationId xmlns:p14="http://schemas.microsoft.com/office/powerpoint/2010/main" val="337089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D67CB58E-0FA7-434D-9286-810D4315F5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F35CF14C-0D60-4275-9F43-B0D1039845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kk-KZ" altLang="en-US">
                <a:latin typeface="Arial" panose="020B0604020202020204" pitchFamily="34" charset="0"/>
              </a:rPr>
              <a:t>Деталь – бөлшек</a:t>
            </a:r>
          </a:p>
          <a:p>
            <a:r>
              <a:rPr lang="kk-KZ" altLang="en-US">
                <a:latin typeface="Arial" panose="020B0604020202020204" pitchFamily="34" charset="0"/>
              </a:rPr>
              <a:t>Раздел -  тарау</a:t>
            </a:r>
          </a:p>
          <a:p>
            <a:r>
              <a:rPr lang="kk-KZ" altLang="en-US">
                <a:latin typeface="Arial" panose="020B0604020202020204" pitchFamily="34" charset="0"/>
              </a:rPr>
              <a:t>Основная идея – Негізгі идея</a:t>
            </a:r>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A86784EE-138B-4641-8DF6-630FC13F8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CB937B9-BDA8-4A9A-AEEA-0F69C8C956EE}" type="slidenum">
              <a:rPr lang="en-US" altLang="en-US">
                <a:solidFill>
                  <a:srgbClr val="000000"/>
                </a:solidFill>
              </a:rPr>
              <a:pPr/>
              <a:t>22</a:t>
            </a:fld>
            <a:endParaRPr lang="en-US" altLang="en-US">
              <a:solidFill>
                <a:srgbClr val="000000"/>
              </a:solidFill>
            </a:endParaRPr>
          </a:p>
        </p:txBody>
      </p:sp>
    </p:spTree>
    <p:extLst>
      <p:ext uri="{BB962C8B-B14F-4D97-AF65-F5344CB8AC3E}">
        <p14:creationId xmlns:p14="http://schemas.microsoft.com/office/powerpoint/2010/main" val="62586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35B747A-2F9E-4E50-8B3F-44D9A8C679A5}" type="datetime1">
              <a:rPr lang="ru-RU" smtClean="0"/>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B9CBA1-B698-4BC5-BF9A-E2A824C4F519}" type="slidenum">
              <a:rPr lang="ru-RU" smtClean="0"/>
              <a:t>‹#›</a:t>
            </a:fld>
            <a:endParaRPr lang="ru-RU"/>
          </a:p>
        </p:txBody>
      </p:sp>
    </p:spTree>
    <p:extLst>
      <p:ext uri="{BB962C8B-B14F-4D97-AF65-F5344CB8AC3E}">
        <p14:creationId xmlns:p14="http://schemas.microsoft.com/office/powerpoint/2010/main" val="150268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F954975-D746-4F20-B802-B2F449ED0E08}" type="datetime1">
              <a:rPr lang="ru-RU" smtClean="0"/>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B9CBA1-B698-4BC5-BF9A-E2A824C4F519}" type="slidenum">
              <a:rPr lang="ru-RU" smtClean="0"/>
              <a:t>‹#›</a:t>
            </a:fld>
            <a:endParaRPr lang="ru-RU"/>
          </a:p>
        </p:txBody>
      </p:sp>
    </p:spTree>
    <p:extLst>
      <p:ext uri="{BB962C8B-B14F-4D97-AF65-F5344CB8AC3E}">
        <p14:creationId xmlns:p14="http://schemas.microsoft.com/office/powerpoint/2010/main" val="260028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625E1A2-D316-4ECB-8DEF-7625A1BD44ED}" type="datetime1">
              <a:rPr lang="ru-RU" smtClean="0"/>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B9CBA1-B698-4BC5-BF9A-E2A824C4F519}" type="slidenum">
              <a:rPr lang="ru-RU" smtClean="0"/>
              <a:t>‹#›</a:t>
            </a:fld>
            <a:endParaRPr lang="ru-RU"/>
          </a:p>
        </p:txBody>
      </p:sp>
    </p:spTree>
    <p:extLst>
      <p:ext uri="{BB962C8B-B14F-4D97-AF65-F5344CB8AC3E}">
        <p14:creationId xmlns:p14="http://schemas.microsoft.com/office/powerpoint/2010/main" val="671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24387D5-5520-4233-8197-7FD5606E762B}" type="datetime1">
              <a:rPr lang="ru-RU" smtClean="0"/>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B9CBA1-B698-4BC5-BF9A-E2A824C4F519}" type="slidenum">
              <a:rPr lang="ru-RU" smtClean="0"/>
              <a:t>‹#›</a:t>
            </a:fld>
            <a:endParaRPr lang="ru-RU"/>
          </a:p>
        </p:txBody>
      </p:sp>
    </p:spTree>
    <p:extLst>
      <p:ext uri="{BB962C8B-B14F-4D97-AF65-F5344CB8AC3E}">
        <p14:creationId xmlns:p14="http://schemas.microsoft.com/office/powerpoint/2010/main" val="388182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0D5D233-813A-4CA0-90F2-698E470CEEA6}" type="datetime1">
              <a:rPr lang="ru-RU" smtClean="0"/>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B9CBA1-B698-4BC5-BF9A-E2A824C4F519}" type="slidenum">
              <a:rPr lang="ru-RU" smtClean="0"/>
              <a:t>‹#›</a:t>
            </a:fld>
            <a:endParaRPr lang="ru-RU"/>
          </a:p>
        </p:txBody>
      </p:sp>
    </p:spTree>
    <p:extLst>
      <p:ext uri="{BB962C8B-B14F-4D97-AF65-F5344CB8AC3E}">
        <p14:creationId xmlns:p14="http://schemas.microsoft.com/office/powerpoint/2010/main" val="124245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827F89-C877-4B8E-ACFB-0B86CE5E5634}" type="datetime1">
              <a:rPr lang="ru-RU" smtClean="0"/>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B9CBA1-B698-4BC5-BF9A-E2A824C4F519}" type="slidenum">
              <a:rPr lang="ru-RU" smtClean="0"/>
              <a:t>‹#›</a:t>
            </a:fld>
            <a:endParaRPr lang="ru-RU"/>
          </a:p>
        </p:txBody>
      </p:sp>
    </p:spTree>
    <p:extLst>
      <p:ext uri="{BB962C8B-B14F-4D97-AF65-F5344CB8AC3E}">
        <p14:creationId xmlns:p14="http://schemas.microsoft.com/office/powerpoint/2010/main" val="147424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F1C67B8-1BCF-4B51-91C6-6BA8EDB78F13}" type="datetime1">
              <a:rPr lang="ru-RU" smtClean="0"/>
              <a:t>17.10.2023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7B9CBA1-B698-4BC5-BF9A-E2A824C4F519}" type="slidenum">
              <a:rPr lang="ru-RU" smtClean="0"/>
              <a:t>‹#›</a:t>
            </a:fld>
            <a:endParaRPr lang="ru-RU"/>
          </a:p>
        </p:txBody>
      </p:sp>
    </p:spTree>
    <p:extLst>
      <p:ext uri="{BB962C8B-B14F-4D97-AF65-F5344CB8AC3E}">
        <p14:creationId xmlns:p14="http://schemas.microsoft.com/office/powerpoint/2010/main" val="79660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2007EF9-56FF-4C8E-BFD5-CD2E37DDAEFE}" type="datetime1">
              <a:rPr lang="ru-RU" smtClean="0"/>
              <a:t>17.10.2023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7B9CBA1-B698-4BC5-BF9A-E2A824C4F519}" type="slidenum">
              <a:rPr lang="ru-RU" smtClean="0"/>
              <a:t>‹#›</a:t>
            </a:fld>
            <a:endParaRPr lang="ru-RU"/>
          </a:p>
        </p:txBody>
      </p:sp>
    </p:spTree>
    <p:extLst>
      <p:ext uri="{BB962C8B-B14F-4D97-AF65-F5344CB8AC3E}">
        <p14:creationId xmlns:p14="http://schemas.microsoft.com/office/powerpoint/2010/main" val="3619780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2328FC-352E-46C4-AD3A-8B20FBF9EBB8}" type="datetime1">
              <a:rPr lang="ru-RU" smtClean="0"/>
              <a:t>17.10.2023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7B9CBA1-B698-4BC5-BF9A-E2A824C4F519}" type="slidenum">
              <a:rPr lang="ru-RU" smtClean="0"/>
              <a:t>‹#›</a:t>
            </a:fld>
            <a:endParaRPr lang="ru-RU"/>
          </a:p>
        </p:txBody>
      </p:sp>
    </p:spTree>
    <p:extLst>
      <p:ext uri="{BB962C8B-B14F-4D97-AF65-F5344CB8AC3E}">
        <p14:creationId xmlns:p14="http://schemas.microsoft.com/office/powerpoint/2010/main" val="397666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7C49623-A690-42BD-A013-1938AE977EB4}" type="datetime1">
              <a:rPr lang="ru-RU" smtClean="0"/>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B9CBA1-B698-4BC5-BF9A-E2A824C4F519}" type="slidenum">
              <a:rPr lang="ru-RU" smtClean="0"/>
              <a:t>‹#›</a:t>
            </a:fld>
            <a:endParaRPr lang="ru-RU"/>
          </a:p>
        </p:txBody>
      </p:sp>
    </p:spTree>
    <p:extLst>
      <p:ext uri="{BB962C8B-B14F-4D97-AF65-F5344CB8AC3E}">
        <p14:creationId xmlns:p14="http://schemas.microsoft.com/office/powerpoint/2010/main" val="273845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5A56701-F378-481A-A6E2-BED62D603AE6}" type="datetime1">
              <a:rPr lang="ru-RU" smtClean="0"/>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B9CBA1-B698-4BC5-BF9A-E2A824C4F519}" type="slidenum">
              <a:rPr lang="ru-RU" smtClean="0"/>
              <a:t>‹#›</a:t>
            </a:fld>
            <a:endParaRPr lang="ru-RU"/>
          </a:p>
        </p:txBody>
      </p:sp>
    </p:spTree>
    <p:extLst>
      <p:ext uri="{BB962C8B-B14F-4D97-AF65-F5344CB8AC3E}">
        <p14:creationId xmlns:p14="http://schemas.microsoft.com/office/powerpoint/2010/main" val="247830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DE014-DE32-4FB8-B764-4E32C8A39699}" type="datetime1">
              <a:rPr lang="ru-RU" smtClean="0"/>
              <a:t>17.10.2023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9CBA1-B698-4BC5-BF9A-E2A824C4F519}" type="slidenum">
              <a:rPr lang="ru-RU" smtClean="0"/>
              <a:t>‹#›</a:t>
            </a:fld>
            <a:endParaRPr lang="ru-RU"/>
          </a:p>
        </p:txBody>
      </p:sp>
    </p:spTree>
    <p:extLst>
      <p:ext uri="{BB962C8B-B14F-4D97-AF65-F5344CB8AC3E}">
        <p14:creationId xmlns:p14="http://schemas.microsoft.com/office/powerpoint/2010/main" val="2279602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video" Target="../media/media1.mp4" /><Relationship Id="rId1" Type="http://schemas.microsoft.com/office/2007/relationships/media" Target="../media/media1.mp4" /><Relationship Id="rId4" Type="http://schemas.openxmlformats.org/officeDocument/2006/relationships/image" Target="../media/image17.png" /></Relationships>
</file>

<file path=ppt/slides/_rels/slide12.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4" Type="http://schemas.openxmlformats.org/officeDocument/2006/relationships/image" Target="../media/image5.png" /></Relationships>
</file>

<file path=ppt/slides/_rels/slide20.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1.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23.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5.png" /><Relationship Id="rId1" Type="http://schemas.openxmlformats.org/officeDocument/2006/relationships/slideLayout" Target="../slideLayouts/slideLayout2.xml" /><Relationship Id="rId4" Type="http://schemas.openxmlformats.org/officeDocument/2006/relationships/image" Target="../media/image21.png" /></Relationships>
</file>

<file path=ppt/slides/_rels/slide2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pn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 Id="rId5" Type="http://schemas.openxmlformats.org/officeDocument/2006/relationships/image" Target="../media/image13.png" /><Relationship Id="rId4" Type="http://schemas.openxmlformats.org/officeDocument/2006/relationships/image" Target="../media/image12.png" /></Relationships>
</file>

<file path=ppt/slides/_rels/slide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 Id="rId5" Type="http://schemas.openxmlformats.org/officeDocument/2006/relationships/image" Target="../media/image13.png" /><Relationship Id="rId4" Type="http://schemas.openxmlformats.org/officeDocument/2006/relationships/image" Target="../media/image12.png" /></Relationships>
</file>

<file path=ppt/slides/_rels/slide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 Id="rId6" Type="http://schemas.openxmlformats.org/officeDocument/2006/relationships/image" Target="../media/image14.png" /><Relationship Id="rId5" Type="http://schemas.openxmlformats.org/officeDocument/2006/relationships/image" Target="../media/image13.png" /><Relationship Id="rId4" Type="http://schemas.openxmlformats.org/officeDocument/2006/relationships/image" Target="../media/image12.png" /></Relationships>
</file>

<file path=ppt/slides/_rels/slide8.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CD4163-A359-47B1-81AF-BFF11D69C60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46253AB-9E8D-4A3C-9C27-E85CA290EFA6}"/>
              </a:ext>
            </a:extLst>
          </p:cNvPr>
          <p:cNvSpPr>
            <a:spLocks noGrp="1"/>
          </p:cNvSpPr>
          <p:nvPr>
            <p:ph idx="1"/>
          </p:nvPr>
        </p:nvSpPr>
        <p:spPr/>
        <p:txBody>
          <a:bodyPr/>
          <a:lstStyle/>
          <a:p>
            <a:endParaRPr lang="ru-RU"/>
          </a:p>
        </p:txBody>
      </p:sp>
      <p:sp>
        <p:nvSpPr>
          <p:cNvPr id="4" name="Номер слайда 3">
            <a:extLst>
              <a:ext uri="{FF2B5EF4-FFF2-40B4-BE49-F238E27FC236}">
                <a16:creationId xmlns:a16="http://schemas.microsoft.com/office/drawing/2014/main" id="{893878EB-5E2D-434E-AD94-EA8B8E7C1D14}"/>
              </a:ext>
            </a:extLst>
          </p:cNvPr>
          <p:cNvSpPr>
            <a:spLocks noGrp="1"/>
          </p:cNvSpPr>
          <p:nvPr>
            <p:ph type="sldNum" sz="quarter" idx="12"/>
          </p:nvPr>
        </p:nvSpPr>
        <p:spPr/>
        <p:txBody>
          <a:bodyPr/>
          <a:lstStyle/>
          <a:p>
            <a:fld id="{87B9CBA1-B698-4BC5-BF9A-E2A824C4F519}" type="slidenum">
              <a:rPr lang="ru-RU" smtClean="0"/>
              <a:t>1</a:t>
            </a:fld>
            <a:endParaRPr lang="ru-RU"/>
          </a:p>
        </p:txBody>
      </p:sp>
      <p:pic>
        <p:nvPicPr>
          <p:cNvPr id="5" name="Рисунок 4">
            <a:extLst>
              <a:ext uri="{FF2B5EF4-FFF2-40B4-BE49-F238E27FC236}">
                <a16:creationId xmlns:a16="http://schemas.microsoft.com/office/drawing/2014/main" id="{C12510FC-77F7-447C-84AB-C7DE77CD1D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81" y="165463"/>
            <a:ext cx="12217682" cy="6858000"/>
          </a:xfrm>
          <a:prstGeom prst="rect">
            <a:avLst/>
          </a:prstGeom>
        </p:spPr>
      </p:pic>
      <p:pic>
        <p:nvPicPr>
          <p:cNvPr id="6" name="Google Shape;192;g1fb4c08bed5_0_200">
            <a:extLst>
              <a:ext uri="{FF2B5EF4-FFF2-40B4-BE49-F238E27FC236}">
                <a16:creationId xmlns:a16="http://schemas.microsoft.com/office/drawing/2014/main" id="{D82F9DAD-2796-42D7-BD19-5490F223671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33256" y="681037"/>
            <a:ext cx="4522783" cy="498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8BFAB0C3-9025-400B-BA4C-8EC6B18FD5AA}"/>
              </a:ext>
            </a:extLst>
          </p:cNvPr>
          <p:cNvSpPr/>
          <p:nvPr/>
        </p:nvSpPr>
        <p:spPr>
          <a:xfrm>
            <a:off x="3235780" y="1497271"/>
            <a:ext cx="4016708" cy="2585323"/>
          </a:xfrm>
          <a:prstGeom prst="rect">
            <a:avLst/>
          </a:prstGeom>
        </p:spPr>
        <p:txBody>
          <a:bodyPr wrap="square">
            <a:spAutoFit/>
          </a:bodyPr>
          <a:lstStyle/>
          <a:p>
            <a:pPr algn="ctr">
              <a:defRPr/>
            </a:pPr>
            <a:r>
              <a:rPr lang="kk-KZ" b="1" dirty="0">
                <a:solidFill>
                  <a:srgbClr val="0070C0"/>
                </a:solidFill>
              </a:rPr>
              <a:t>Қазақ отбасындағы ұлттық салт-дәстүрлер. Ұрпақтар сабақтастығы: әже даналығы, атадан өсиет, жеңгелерден қызға ақыл-кеңес, ағаға, әпкеге құрмет – баланы тәрбиелеу тәсілдері ретінде.  Отбасылық дәстүрлерді дәріптеу. </a:t>
            </a:r>
            <a:endParaRPr lang="ru-RU" b="1" dirty="0">
              <a:solidFill>
                <a:srgbClr val="0070C0"/>
              </a:solidFill>
            </a:endParaRPr>
          </a:p>
          <a:p>
            <a:pPr algn="ctr">
              <a:defRPr/>
            </a:pPr>
            <a:r>
              <a:rPr lang="kk-KZ" b="1" dirty="0">
                <a:solidFill>
                  <a:srgbClr val="0070C0"/>
                </a:solidFill>
              </a:rPr>
              <a:t>«Көшпенділердің жүрегінен туған ең жақсы ғұрыптар» шеберлік сабағы</a:t>
            </a:r>
            <a:endParaRPr lang="ru-RU" b="1" dirty="0">
              <a:solidFill>
                <a:srgbClr val="0070C0"/>
              </a:solidFill>
            </a:endParaRPr>
          </a:p>
        </p:txBody>
      </p:sp>
      <p:sp>
        <p:nvSpPr>
          <p:cNvPr id="8" name="Прямоугольник 7">
            <a:extLst>
              <a:ext uri="{FF2B5EF4-FFF2-40B4-BE49-F238E27FC236}">
                <a16:creationId xmlns:a16="http://schemas.microsoft.com/office/drawing/2014/main" id="{7F0018FA-3125-4C34-945F-1D1DB144E45B}"/>
              </a:ext>
            </a:extLst>
          </p:cNvPr>
          <p:cNvSpPr/>
          <p:nvPr/>
        </p:nvSpPr>
        <p:spPr>
          <a:xfrm>
            <a:off x="561043" y="1859339"/>
            <a:ext cx="2397580" cy="1569660"/>
          </a:xfrm>
          <a:prstGeom prst="rect">
            <a:avLst/>
          </a:prstGeom>
        </p:spPr>
        <p:txBody>
          <a:bodyPr wrap="square">
            <a:spAutoFit/>
          </a:bodyPr>
          <a:lstStyle/>
          <a:p>
            <a:pPr algn="ctr">
              <a:defRPr/>
            </a:pPr>
            <a:r>
              <a:rPr lang="kk-KZ" sz="2400" b="1" dirty="0">
                <a:solidFill>
                  <a:srgbClr val="0070C0"/>
                </a:solidFill>
              </a:rPr>
              <a:t>«Даналық мектебі» жұмысын ұйымдастыру </a:t>
            </a:r>
            <a:endParaRPr lang="ru-RU" sz="2400" b="1" dirty="0">
              <a:solidFill>
                <a:srgbClr val="0070C0"/>
              </a:solidFill>
            </a:endParaRPr>
          </a:p>
        </p:txBody>
      </p:sp>
      <p:sp>
        <p:nvSpPr>
          <p:cNvPr id="9" name="Прямоугольник 8">
            <a:extLst>
              <a:ext uri="{FF2B5EF4-FFF2-40B4-BE49-F238E27FC236}">
                <a16:creationId xmlns:a16="http://schemas.microsoft.com/office/drawing/2014/main" id="{BF327E47-CC24-4594-B04B-5C129CCF31B7}"/>
              </a:ext>
            </a:extLst>
          </p:cNvPr>
          <p:cNvSpPr/>
          <p:nvPr/>
        </p:nvSpPr>
        <p:spPr>
          <a:xfrm>
            <a:off x="2931260" y="908619"/>
            <a:ext cx="168145" cy="4011233"/>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981742" y="4898828"/>
            <a:ext cx="6882098" cy="252376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2400" b="1" i="1" u="none" strike="noStrike" kern="0" cap="none" spc="0" normalizeH="0" baseline="0" noProof="0" dirty="0">
                <a:ln>
                  <a:noFill/>
                </a:ln>
                <a:solidFill>
                  <a:srgbClr val="002060"/>
                </a:solidFill>
                <a:effectLst/>
                <a:uLnTx/>
                <a:uFillTx/>
                <a:latin typeface="Times New Roman" pitchFamily="18" charset="0"/>
                <a:ea typeface="+mj-ea"/>
                <a:cs typeface="Times New Roman" pitchFamily="18" charset="0"/>
              </a:rPr>
              <a:t>“Ұлттық мәдениеттен жұрдай рухта тәрбиеленген ұрпақтан халқымыздың қажеті мен мүддесін жоқтайтын пайдалы азамат шықпайды”                      М</a:t>
            </a:r>
            <a:r>
              <a:rPr lang="kk-KZ" sz="2400" b="1" i="1" kern="0" dirty="0">
                <a:solidFill>
                  <a:srgbClr val="002060"/>
                </a:solidFill>
                <a:latin typeface="Times New Roman" pitchFamily="18" charset="0"/>
                <a:ea typeface="+mj-ea"/>
                <a:cs typeface="Times New Roman" pitchFamily="18" charset="0"/>
              </a:rPr>
              <a:t>ұстафа Шоқай</a:t>
            </a:r>
            <a:br>
              <a:rPr kumimoji="0" lang="kk-KZ" sz="2400" b="1" i="1" u="none" strike="noStrike" kern="0" cap="none" spc="0" normalizeH="0" baseline="0" noProof="0" dirty="0">
                <a:ln>
                  <a:noFill/>
                </a:ln>
                <a:solidFill>
                  <a:srgbClr val="002060"/>
                </a:solidFill>
                <a:effectLst/>
                <a:uLnTx/>
                <a:uFillTx/>
                <a:latin typeface="Times New Roman" pitchFamily="18" charset="0"/>
                <a:ea typeface="+mj-ea"/>
                <a:cs typeface="Times New Roman" pitchFamily="18" charset="0"/>
              </a:rPr>
            </a:br>
            <a:br>
              <a:rPr kumimoji="0" lang="kk-KZ" sz="4400" b="1" i="1" u="none" strike="noStrike" kern="0" cap="none" spc="0" normalizeH="0" baseline="0" noProof="0" dirty="0">
                <a:ln>
                  <a:noFill/>
                </a:ln>
                <a:solidFill>
                  <a:srgbClr val="002060"/>
                </a:solidFill>
                <a:effectLst/>
                <a:uLnTx/>
                <a:uFillTx/>
                <a:latin typeface="Times New Roman" pitchFamily="18" charset="0"/>
                <a:ea typeface="+mj-ea"/>
                <a:cs typeface="Times New Roman" pitchFamily="18" charset="0"/>
              </a:rPr>
            </a:b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87483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91" y="509579"/>
            <a:ext cx="12191538" cy="6858000"/>
          </a:xfrm>
          <a:prstGeom prst="rect">
            <a:avLst/>
          </a:prstGeom>
        </p:spPr>
      </p:pic>
      <p:sp>
        <p:nvSpPr>
          <p:cNvPr id="7" name="Прямоугольник 6"/>
          <p:cNvSpPr/>
          <p:nvPr/>
        </p:nvSpPr>
        <p:spPr>
          <a:xfrm>
            <a:off x="444589" y="1049462"/>
            <a:ext cx="4135395" cy="584775"/>
          </a:xfrm>
          <a:prstGeom prst="rect">
            <a:avLst/>
          </a:prstGeom>
        </p:spPr>
        <p:txBody>
          <a:bodyPr wrap="square">
            <a:spAutoFit/>
          </a:bodyPr>
          <a:lstStyle/>
          <a:p>
            <a:pPr algn="ctr">
              <a:defRPr/>
            </a:pPr>
            <a:r>
              <a:rPr lang="kk-KZ" sz="3200" b="1" dirty="0">
                <a:solidFill>
                  <a:srgbClr val="002060"/>
                </a:solidFill>
              </a:rPr>
              <a:t>ӘЖЕЛЕР МЕКТЕБІ</a:t>
            </a:r>
            <a:endParaRPr lang="ru-RU" sz="3200" dirty="0">
              <a:solidFill>
                <a:srgbClr val="002060"/>
              </a:solidFill>
            </a:endParaRPr>
          </a:p>
        </p:txBody>
      </p:sp>
      <p:sp>
        <p:nvSpPr>
          <p:cNvPr id="10" name="Номер слайда 9"/>
          <p:cNvSpPr>
            <a:spLocks noGrp="1"/>
          </p:cNvSpPr>
          <p:nvPr>
            <p:ph type="sldNum" sz="quarter" idx="12"/>
          </p:nvPr>
        </p:nvSpPr>
        <p:spPr/>
        <p:txBody>
          <a:bodyPr/>
          <a:lstStyle/>
          <a:p>
            <a:fld id="{87B9CBA1-B698-4BC5-BF9A-E2A824C4F519}" type="slidenum">
              <a:rPr lang="ru-RU" smtClean="0"/>
              <a:t>10</a:t>
            </a:fld>
            <a:endParaRPr lang="ru-RU"/>
          </a:p>
        </p:txBody>
      </p:sp>
      <p:sp>
        <p:nvSpPr>
          <p:cNvPr id="11" name="Прямоугольник 10"/>
          <p:cNvSpPr/>
          <p:nvPr/>
        </p:nvSpPr>
        <p:spPr>
          <a:xfrm>
            <a:off x="735561" y="1943421"/>
            <a:ext cx="3820772" cy="1015663"/>
          </a:xfrm>
          <a:prstGeom prst="rect">
            <a:avLst/>
          </a:prstGeom>
        </p:spPr>
        <p:txBody>
          <a:bodyPr wrap="square">
            <a:spAutoFit/>
          </a:bodyPr>
          <a:lstStyle/>
          <a:p>
            <a:pPr marL="457200" indent="-457200">
              <a:buAutoNum type="arabicPeriod"/>
              <a:defRPr/>
            </a:pPr>
            <a:r>
              <a:rPr lang="kk-KZ" sz="2000" b="1" dirty="0"/>
              <a:t>Ертегі – танымның көзі  </a:t>
            </a:r>
          </a:p>
          <a:p>
            <a:pPr marL="457200" indent="-457200">
              <a:buAutoNum type="arabicPeriod"/>
              <a:defRPr/>
            </a:pPr>
            <a:endParaRPr lang="kk-KZ" sz="2000" b="1" dirty="0"/>
          </a:p>
          <a:p>
            <a:pPr algn="ctr">
              <a:defRPr/>
            </a:pPr>
            <a:endParaRPr lang="ru-RU" sz="2000" dirty="0"/>
          </a:p>
        </p:txBody>
      </p:sp>
      <p:pic>
        <p:nvPicPr>
          <p:cNvPr id="2" name="Рисунок 1"/>
          <p:cNvPicPr>
            <a:picLocks noChangeAspect="1"/>
          </p:cNvPicPr>
          <p:nvPr/>
        </p:nvPicPr>
        <p:blipFill>
          <a:blip r:embed="rId3"/>
          <a:stretch>
            <a:fillRect/>
          </a:stretch>
        </p:blipFill>
        <p:spPr>
          <a:xfrm>
            <a:off x="572090" y="4783421"/>
            <a:ext cx="3372894" cy="2074579"/>
          </a:xfrm>
          <a:prstGeom prst="rect">
            <a:avLst/>
          </a:prstGeom>
        </p:spPr>
      </p:pic>
      <p:sp>
        <p:nvSpPr>
          <p:cNvPr id="3" name="Прямоугольник 2"/>
          <p:cNvSpPr/>
          <p:nvPr/>
        </p:nvSpPr>
        <p:spPr>
          <a:xfrm>
            <a:off x="5024846" y="1338875"/>
            <a:ext cx="6557554" cy="5355312"/>
          </a:xfrm>
          <a:prstGeom prst="rect">
            <a:avLst/>
          </a:prstGeom>
        </p:spPr>
        <p:txBody>
          <a:bodyPr wrap="square">
            <a:spAutoFit/>
          </a:bodyPr>
          <a:lstStyle/>
          <a:p>
            <a:pPr algn="ctr">
              <a:spcAft>
                <a:spcPts val="0"/>
              </a:spcAft>
            </a:pPr>
            <a:r>
              <a:rPr lang="kk-KZ" b="1" kern="1800" dirty="0">
                <a:latin typeface="Times New Roman" panose="02020603050405020304" pitchFamily="18" charset="0"/>
                <a:ea typeface="Calibri" panose="020F0502020204030204" pitchFamily="34" charset="0"/>
                <a:cs typeface="Times New Roman" panose="02020603050405020304" pitchFamily="18" charset="0"/>
              </a:rPr>
              <a:t>Ертегі </a:t>
            </a:r>
            <a:r>
              <a:rPr lang="kk-KZ" b="1" dirty="0">
                <a:latin typeface="Times New Roman" panose="02020603050405020304" pitchFamily="18" charset="0"/>
                <a:ea typeface="Calibri" panose="020F0502020204030204" pitchFamily="34" charset="0"/>
                <a:cs typeface="Times New Roman" panose="02020603050405020304" pitchFamily="18" charset="0"/>
              </a:rPr>
              <a:t>–</a:t>
            </a:r>
            <a:r>
              <a:rPr lang="kk-KZ" b="1" kern="1800" dirty="0">
                <a:latin typeface="Times New Roman" panose="02020603050405020304" pitchFamily="18" charset="0"/>
                <a:ea typeface="Calibri" panose="020F0502020204030204" pitchFamily="34" charset="0"/>
                <a:cs typeface="Times New Roman" panose="02020603050405020304" pitchFamily="18" charset="0"/>
              </a:rPr>
              <a:t> танымның көзі</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kk-KZ" b="1" kern="18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Ертегінің бала тәрбиесінде, оның танымдық қасиетінің жан-жақты жетілуіне, сөздік қорын байытып, тілін дамытуда маңызды орын алатынын ұмытпаған абзал. Ұлы Абай «... қандай адам баласы болсын, ол кішкене күнінде ауыз әдебиетімен сусындаса, онда ол адам өз тілін, елін, жерін сүйеді» - деп текке айтпаса керек. Ертегі тек қазақ емес, әлем, әсіресе түркі жұртшылығында бағасы жоғары тәрбие құралы. Алайда оның бүгінгі бағасы биік деуге келмейді. Б. Момышұлының «Біріншіден, бесік жырын айтатын келіндердің азайып бара жатқанынан қорқамын, екіншіден, немерелеріне ертегі айтып бере алмайтын әжелердің көбейіп бара жатқанынан қорқамын, үшіншіден, дәстүрді сыйламайтын балалардың өсіп келе жатқанынан қорқамын. Өйткені бесік жырын естіп, ертегі тыңдап, дәстүрді бойына сіңіріп өспеген баланың көкірек көзі көр бола ма деп қорқамын...» деген екен. Ендеше елге тұтқа болатын ұрпақ тәрбиелейміз десек, ертегі айтатын әжелердің көбеюіне назар аударуымыз керек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404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Бесік-ҚҰРАНДА_аты_аталған_бұйым!_Бесіктің_пайдасы_">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38200" y="156606"/>
            <a:ext cx="10755086" cy="6564869"/>
          </a:xfrm>
        </p:spPr>
      </p:pic>
      <p:sp>
        <p:nvSpPr>
          <p:cNvPr id="4" name="Номер слайда 3"/>
          <p:cNvSpPr>
            <a:spLocks noGrp="1"/>
          </p:cNvSpPr>
          <p:nvPr>
            <p:ph type="sldNum" sz="quarter" idx="12"/>
          </p:nvPr>
        </p:nvSpPr>
        <p:spPr/>
        <p:txBody>
          <a:bodyPr/>
          <a:lstStyle/>
          <a:p>
            <a:fld id="{87B9CBA1-B698-4BC5-BF9A-E2A824C4F519}" type="slidenum">
              <a:rPr lang="ru-RU" smtClean="0"/>
              <a:t>11</a:t>
            </a:fld>
            <a:endParaRPr lang="ru-RU"/>
          </a:p>
        </p:txBody>
      </p:sp>
    </p:spTree>
    <p:extLst>
      <p:ext uri="{BB962C8B-B14F-4D97-AF65-F5344CB8AC3E}">
        <p14:creationId xmlns:p14="http://schemas.microsoft.com/office/powerpoint/2010/main" val="1300617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100000">
                <p:cTn id="7"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9" y="489307"/>
            <a:ext cx="12191538" cy="6858000"/>
          </a:xfrm>
          <a:prstGeom prst="rect">
            <a:avLst/>
          </a:prstGeom>
        </p:spPr>
      </p:pic>
      <p:sp>
        <p:nvSpPr>
          <p:cNvPr id="7" name="Прямоугольник 6"/>
          <p:cNvSpPr/>
          <p:nvPr/>
        </p:nvSpPr>
        <p:spPr>
          <a:xfrm>
            <a:off x="444589" y="1049462"/>
            <a:ext cx="4135395" cy="584775"/>
          </a:xfrm>
          <a:prstGeom prst="rect">
            <a:avLst/>
          </a:prstGeom>
        </p:spPr>
        <p:txBody>
          <a:bodyPr wrap="square">
            <a:spAutoFit/>
          </a:bodyPr>
          <a:lstStyle/>
          <a:p>
            <a:pPr algn="ctr">
              <a:defRPr/>
            </a:pPr>
            <a:r>
              <a:rPr lang="kk-KZ" sz="3200" b="1" dirty="0">
                <a:solidFill>
                  <a:srgbClr val="002060"/>
                </a:solidFill>
              </a:rPr>
              <a:t>ӘЖЕЛЕР МЕКТЕБІ</a:t>
            </a:r>
            <a:endParaRPr lang="ru-RU" sz="3200" dirty="0">
              <a:solidFill>
                <a:srgbClr val="002060"/>
              </a:solidFill>
            </a:endParaRPr>
          </a:p>
        </p:txBody>
      </p:sp>
      <p:sp>
        <p:nvSpPr>
          <p:cNvPr id="10" name="Номер слайда 9"/>
          <p:cNvSpPr>
            <a:spLocks noGrp="1"/>
          </p:cNvSpPr>
          <p:nvPr>
            <p:ph type="sldNum" sz="quarter" idx="12"/>
          </p:nvPr>
        </p:nvSpPr>
        <p:spPr/>
        <p:txBody>
          <a:bodyPr/>
          <a:lstStyle/>
          <a:p>
            <a:fld id="{87B9CBA1-B698-4BC5-BF9A-E2A824C4F519}" type="slidenum">
              <a:rPr lang="ru-RU" smtClean="0"/>
              <a:t>12</a:t>
            </a:fld>
            <a:endParaRPr lang="ru-RU"/>
          </a:p>
        </p:txBody>
      </p:sp>
      <p:sp>
        <p:nvSpPr>
          <p:cNvPr id="11" name="Прямоугольник 10"/>
          <p:cNvSpPr/>
          <p:nvPr/>
        </p:nvSpPr>
        <p:spPr>
          <a:xfrm>
            <a:off x="1001563" y="1943421"/>
            <a:ext cx="3820772" cy="1015663"/>
          </a:xfrm>
          <a:prstGeom prst="rect">
            <a:avLst/>
          </a:prstGeom>
        </p:spPr>
        <p:txBody>
          <a:bodyPr wrap="square">
            <a:spAutoFit/>
          </a:bodyPr>
          <a:lstStyle/>
          <a:p>
            <a:pPr>
              <a:defRPr/>
            </a:pPr>
            <a:r>
              <a:rPr lang="kk-KZ" sz="2000" b="1" dirty="0"/>
              <a:t>2. Ырым-тыйым – әдептілік негізі</a:t>
            </a:r>
            <a:endParaRPr lang="ru-RU" sz="2000" dirty="0"/>
          </a:p>
          <a:p>
            <a:pPr algn="ctr">
              <a:defRPr/>
            </a:pPr>
            <a:endParaRPr lang="ru-RU" sz="2000" dirty="0"/>
          </a:p>
        </p:txBody>
      </p:sp>
      <p:pic>
        <p:nvPicPr>
          <p:cNvPr id="2" name="Рисунок 1"/>
          <p:cNvPicPr>
            <a:picLocks noChangeAspect="1"/>
          </p:cNvPicPr>
          <p:nvPr/>
        </p:nvPicPr>
        <p:blipFill>
          <a:blip r:embed="rId3"/>
          <a:stretch>
            <a:fillRect/>
          </a:stretch>
        </p:blipFill>
        <p:spPr>
          <a:xfrm>
            <a:off x="1254486" y="4858342"/>
            <a:ext cx="2873377" cy="1767339"/>
          </a:xfrm>
          <a:prstGeom prst="rect">
            <a:avLst/>
          </a:prstGeom>
        </p:spPr>
      </p:pic>
      <p:sp>
        <p:nvSpPr>
          <p:cNvPr id="3" name="Прямоугольник 2"/>
          <p:cNvSpPr/>
          <p:nvPr/>
        </p:nvSpPr>
        <p:spPr>
          <a:xfrm>
            <a:off x="5231390" y="1268347"/>
            <a:ext cx="6096000" cy="5324535"/>
          </a:xfrm>
          <a:prstGeom prst="rect">
            <a:avLst/>
          </a:prstGeom>
        </p:spPr>
        <p:txBody>
          <a:bodyPr>
            <a:spAutoFit/>
          </a:bodyPr>
          <a:lstStyle/>
          <a:p>
            <a:pPr algn="ctr">
              <a:spcAft>
                <a:spcPts val="0"/>
              </a:spcAft>
            </a:pPr>
            <a:r>
              <a:rPr lang="kk-KZ" sz="2000" b="1" kern="1800" dirty="0">
                <a:latin typeface="Times New Roman" panose="02020603050405020304" pitchFamily="18" charset="0"/>
                <a:ea typeface="Calibri" panose="020F0502020204030204" pitchFamily="34" charset="0"/>
                <a:cs typeface="Times New Roman" panose="02020603050405020304" pitchFamily="18" charset="0"/>
              </a:rPr>
              <a:t>Ырым-тыйым – әдептілік негізі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kk-KZ" sz="2000" kern="18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Қазақ ырым етеді, бұл жақсы ниеттен туған ғұрып. Балаларына елге белгілі, танымал адамдардың атын қояды немесе сондай адамдарға атын қойғызып, тұсауын кестіріп жатады.  Солардай болсын деген ниет.  Қазіргі таңда психологтар тренингтер өткізіп, «жақсы нәрсе ойлап, жақсылыққа ұмтылу керек, не ойласақ, сол жүзеге асады» деп жатады. Соның бәрі айналып келгенде осы ырым емес пе?! Қазақ: «Жақсы сөз - жарым ырыс» дейді. Жақсы сөз айту бабаларымыздан келе жатқан дәстүр.  Әрине, ырымның бәрі орындалады деу қате, ол халықтың сенімі, аппақ ниеті, келешектен жақсылық күтуі. Орындалса құба құп, болмай жатса «Құдайдың ісі» деп, түсіністікпен қараған. Сондықтан ырымға қырын қарамағанымыз абзал.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2009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25" y="189882"/>
            <a:ext cx="12191538" cy="6858000"/>
          </a:xfrm>
          <a:prstGeom prst="rect">
            <a:avLst/>
          </a:prstGeom>
        </p:spPr>
      </p:pic>
      <p:sp>
        <p:nvSpPr>
          <p:cNvPr id="7" name="Прямоугольник 6"/>
          <p:cNvSpPr/>
          <p:nvPr/>
        </p:nvSpPr>
        <p:spPr>
          <a:xfrm>
            <a:off x="444589" y="1049462"/>
            <a:ext cx="4135395" cy="584775"/>
          </a:xfrm>
          <a:prstGeom prst="rect">
            <a:avLst/>
          </a:prstGeom>
        </p:spPr>
        <p:txBody>
          <a:bodyPr wrap="square">
            <a:spAutoFit/>
          </a:bodyPr>
          <a:lstStyle/>
          <a:p>
            <a:pPr algn="ctr">
              <a:defRPr/>
            </a:pPr>
            <a:r>
              <a:rPr lang="kk-KZ" sz="3200" b="1" dirty="0">
                <a:solidFill>
                  <a:srgbClr val="002060"/>
                </a:solidFill>
              </a:rPr>
              <a:t>АҒАЛАР МЕКТЕБІ</a:t>
            </a:r>
            <a:endParaRPr lang="ru-RU" sz="3200" dirty="0">
              <a:solidFill>
                <a:srgbClr val="002060"/>
              </a:solidFill>
            </a:endParaRPr>
          </a:p>
        </p:txBody>
      </p:sp>
      <p:sp>
        <p:nvSpPr>
          <p:cNvPr id="10" name="Номер слайда 9"/>
          <p:cNvSpPr>
            <a:spLocks noGrp="1"/>
          </p:cNvSpPr>
          <p:nvPr>
            <p:ph type="sldNum" sz="quarter" idx="12"/>
          </p:nvPr>
        </p:nvSpPr>
        <p:spPr/>
        <p:txBody>
          <a:bodyPr/>
          <a:lstStyle/>
          <a:p>
            <a:fld id="{87B9CBA1-B698-4BC5-BF9A-E2A824C4F519}" type="slidenum">
              <a:rPr lang="ru-RU" smtClean="0"/>
              <a:t>13</a:t>
            </a:fld>
            <a:endParaRPr lang="ru-RU"/>
          </a:p>
        </p:txBody>
      </p:sp>
      <p:sp>
        <p:nvSpPr>
          <p:cNvPr id="11" name="Прямоугольник 10"/>
          <p:cNvSpPr/>
          <p:nvPr/>
        </p:nvSpPr>
        <p:spPr>
          <a:xfrm>
            <a:off x="509998" y="1824916"/>
            <a:ext cx="3962849" cy="2246769"/>
          </a:xfrm>
          <a:prstGeom prst="rect">
            <a:avLst/>
          </a:prstGeom>
        </p:spPr>
        <p:txBody>
          <a:bodyPr wrap="square">
            <a:spAutoFit/>
          </a:bodyPr>
          <a:lstStyle/>
          <a:p>
            <a:pPr marL="457200" indent="-457200">
              <a:buAutoNum type="arabicPeriod"/>
              <a:defRPr/>
            </a:pPr>
            <a:r>
              <a:rPr lang="kk-KZ" sz="2000" b="1" dirty="0"/>
              <a:t>Ағасы бардың – жағасы бар </a:t>
            </a:r>
          </a:p>
          <a:p>
            <a:pPr>
              <a:defRPr/>
            </a:pPr>
            <a:r>
              <a:rPr lang="kk-KZ" sz="2000" dirty="0">
                <a:latin typeface="Times New Roman" panose="02020603050405020304" pitchFamily="18" charset="0"/>
                <a:ea typeface="Calibri" panose="020F0502020204030204" pitchFamily="34" charset="0"/>
                <a:cs typeface="Times New Roman" panose="02020603050405020304" pitchFamily="18" charset="0"/>
              </a:rPr>
              <a:t>Аға – өзінің соңынан ерген інілері мен қарындастарына тірек, қорғаныш. Аға әр отбасындағы жол бастайтын, өзінен кейінгілерге бағыт бағдар беретін тұлға.</a:t>
            </a:r>
            <a:endParaRPr lang="ru-RU" sz="2000" dirty="0"/>
          </a:p>
        </p:txBody>
      </p:sp>
      <p:pic>
        <p:nvPicPr>
          <p:cNvPr id="12" name="Google Shape;154;g23cf4f07222_0_96"/>
          <p:cNvPicPr preferRelativeResize="0"/>
          <p:nvPr/>
        </p:nvPicPr>
        <p:blipFill rotWithShape="1">
          <a:blip r:embed="rId3">
            <a:alphaModFix/>
          </a:blip>
          <a:srcRect/>
          <a:stretch/>
        </p:blipFill>
        <p:spPr>
          <a:xfrm>
            <a:off x="474033" y="3971108"/>
            <a:ext cx="3823698" cy="2297398"/>
          </a:xfrm>
          <a:prstGeom prst="rect">
            <a:avLst/>
          </a:prstGeom>
          <a:noFill/>
          <a:ln>
            <a:noFill/>
          </a:ln>
        </p:spPr>
      </p:pic>
      <p:sp>
        <p:nvSpPr>
          <p:cNvPr id="2" name="Прямоугольник 1"/>
          <p:cNvSpPr/>
          <p:nvPr/>
        </p:nvSpPr>
        <p:spPr>
          <a:xfrm>
            <a:off x="4958589" y="524010"/>
            <a:ext cx="6644334" cy="6894195"/>
          </a:xfrm>
          <a:prstGeom prst="rect">
            <a:avLst/>
          </a:prstGeom>
        </p:spPr>
        <p:txBody>
          <a:bodyPr wrap="square">
            <a:spAutoFit/>
          </a:bodyPr>
          <a:lstStyle/>
          <a:p>
            <a:pPr algn="ctr">
              <a:spcAft>
                <a:spcPts val="0"/>
              </a:spcAft>
            </a:pPr>
            <a:r>
              <a:rPr lang="kk-KZ" sz="1400" b="1" dirty="0">
                <a:latin typeface="Times New Roman" panose="02020603050405020304" pitchFamily="18" charset="0"/>
                <a:ea typeface="Calibri" panose="020F0502020204030204" pitchFamily="34" charset="0"/>
                <a:cs typeface="Times New Roman" panose="02020603050405020304" pitchFamily="18" charset="0"/>
              </a:rPr>
              <a:t>Ағасы бардың – жағасы бар</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r>
              <a:rPr lang="kk-KZ" dirty="0">
                <a:latin typeface="Times New Roman" panose="02020603050405020304" pitchFamily="18" charset="0"/>
                <a:ea typeface="Calibri" panose="020F0502020204030204" pitchFamily="34" charset="0"/>
                <a:cs typeface="Times New Roman" panose="02020603050405020304" pitchFamily="18" charset="0"/>
              </a:rPr>
              <a:t>Іні мен қарындасы ағасына қарап бой түзейді, қиналғанда ағасын арқа тұтады. Сондықтан да «Ағасы бардың жағасы бар», «Ағаның үйі ақ жайлау» деп арқаны кеңге салып жүреді. Өз кезегінде аға да іні-қарындастарының қуанышына ортақтасып, жығылғанда демейді. Ал іні ағаның артынан ерген із. Бауырым деп бағалайтын қазынасы. Қазақ халқында аға мен іні арасындағы қарым-қатынас - ең ізгі, берік туыстық қатынас.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АҚШ пен Канада педагогикасында </a:t>
            </a:r>
            <a:r>
              <a:rPr lang="kk-KZ" u="sng" dirty="0">
                <a:latin typeface="Times New Roman" panose="02020603050405020304" pitchFamily="18" charset="0"/>
                <a:ea typeface="Calibri" panose="020F0502020204030204" pitchFamily="34" charset="0"/>
                <a:cs typeface="Times New Roman" panose="02020603050405020304" pitchFamily="18" charset="0"/>
              </a:rPr>
              <a:t>Link-Crew (байланыс тобы) </a:t>
            </a:r>
            <a:r>
              <a:rPr lang="kk-KZ" dirty="0">
                <a:latin typeface="Times New Roman" panose="02020603050405020304" pitchFamily="18" charset="0"/>
                <a:ea typeface="Calibri" panose="020F0502020204030204" pitchFamily="34" charset="0"/>
                <a:cs typeface="Times New Roman" panose="02020603050405020304" pitchFamily="18" charset="0"/>
              </a:rPr>
              <a:t>жүйесі жұмыс істейді. Ол үшін көшбасшылық қабілеті бар, позитивті, мейірімді ең белсенді оқушылар таңдалады. Олардың ішінен кіші балаларға қамқорлық жасайтын команда құрылады. Әр басшыға бір-екі жас кіші 3-5 көмекші келеді. Көшбасшылар күніне кемінде бір рет өз қамқорлығындағы балаларға барып, жағдайын біледі. Орта мектеп оқушылары жақсы бейімделгендіктен, олар кіші балаларға нақты көмек пен қолдау көрсете алады. Күрделі жағдайлар туындай қалса, топты басқаратын психологқа жүгінеді. Американдық сарапшылар балалардың осындай командаға қатысуға қызығушылық танытатынын атап өткен.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Жалпы шетелдік тәжірибе демесек, қамқорлық мәселесі біздің халқымыз үшін де, мектептеріміз үшін де үлкен жаңалық емес.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732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8" y="163757"/>
            <a:ext cx="12191538" cy="6858000"/>
          </a:xfrm>
          <a:prstGeom prst="rect">
            <a:avLst/>
          </a:prstGeom>
        </p:spPr>
      </p:pic>
      <p:sp>
        <p:nvSpPr>
          <p:cNvPr id="7" name="Прямоугольник 6"/>
          <p:cNvSpPr/>
          <p:nvPr/>
        </p:nvSpPr>
        <p:spPr>
          <a:xfrm>
            <a:off x="444589" y="1049462"/>
            <a:ext cx="4135395" cy="584775"/>
          </a:xfrm>
          <a:prstGeom prst="rect">
            <a:avLst/>
          </a:prstGeom>
        </p:spPr>
        <p:txBody>
          <a:bodyPr wrap="square">
            <a:spAutoFit/>
          </a:bodyPr>
          <a:lstStyle/>
          <a:p>
            <a:pPr algn="ctr">
              <a:defRPr/>
            </a:pPr>
            <a:r>
              <a:rPr lang="kk-KZ" sz="3200" b="1" dirty="0">
                <a:solidFill>
                  <a:srgbClr val="002060"/>
                </a:solidFill>
              </a:rPr>
              <a:t>АҒАЛАР МЕКТЕБІ</a:t>
            </a:r>
            <a:endParaRPr lang="ru-RU" sz="3200" dirty="0">
              <a:solidFill>
                <a:srgbClr val="002060"/>
              </a:solidFill>
            </a:endParaRPr>
          </a:p>
        </p:txBody>
      </p:sp>
      <p:sp>
        <p:nvSpPr>
          <p:cNvPr id="10" name="Номер слайда 9"/>
          <p:cNvSpPr>
            <a:spLocks noGrp="1"/>
          </p:cNvSpPr>
          <p:nvPr>
            <p:ph type="sldNum" sz="quarter" idx="12"/>
          </p:nvPr>
        </p:nvSpPr>
        <p:spPr/>
        <p:txBody>
          <a:bodyPr/>
          <a:lstStyle/>
          <a:p>
            <a:fld id="{87B9CBA1-B698-4BC5-BF9A-E2A824C4F519}" type="slidenum">
              <a:rPr lang="ru-RU" smtClean="0"/>
              <a:t>14</a:t>
            </a:fld>
            <a:endParaRPr lang="ru-RU"/>
          </a:p>
        </p:txBody>
      </p:sp>
      <p:sp>
        <p:nvSpPr>
          <p:cNvPr id="11" name="Прямоугольник 10"/>
          <p:cNvSpPr/>
          <p:nvPr/>
        </p:nvSpPr>
        <p:spPr>
          <a:xfrm>
            <a:off x="806089" y="1832097"/>
            <a:ext cx="3962849" cy="1323439"/>
          </a:xfrm>
          <a:prstGeom prst="rect">
            <a:avLst/>
          </a:prstGeom>
        </p:spPr>
        <p:txBody>
          <a:bodyPr wrap="square">
            <a:spAutoFit/>
          </a:bodyPr>
          <a:lstStyle/>
          <a:p>
            <a:pPr>
              <a:defRPr/>
            </a:pPr>
            <a:r>
              <a:rPr lang="kk-KZ" sz="2000" b="1" dirty="0"/>
              <a:t>2.Ер жігітке жарасар салауатты бейнесі</a:t>
            </a:r>
            <a:endParaRPr lang="ru-RU" sz="2000" dirty="0"/>
          </a:p>
          <a:p>
            <a:pPr marL="457200" indent="-457200">
              <a:buAutoNum type="arabicPeriod"/>
              <a:defRPr/>
            </a:pPr>
            <a:endParaRPr lang="kk-KZ" sz="2000" b="1" dirty="0"/>
          </a:p>
          <a:p>
            <a:pPr algn="ctr">
              <a:defRPr/>
            </a:pPr>
            <a:endParaRPr lang="ru-RU" sz="2000" dirty="0"/>
          </a:p>
        </p:txBody>
      </p:sp>
      <p:pic>
        <p:nvPicPr>
          <p:cNvPr id="12" name="Google Shape;154;g23cf4f07222_0_96"/>
          <p:cNvPicPr preferRelativeResize="0"/>
          <p:nvPr/>
        </p:nvPicPr>
        <p:blipFill rotWithShape="1">
          <a:blip r:embed="rId3">
            <a:alphaModFix/>
          </a:blip>
          <a:srcRect/>
          <a:stretch/>
        </p:blipFill>
        <p:spPr>
          <a:xfrm>
            <a:off x="1067662" y="4440029"/>
            <a:ext cx="2889247" cy="1916320"/>
          </a:xfrm>
          <a:prstGeom prst="rect">
            <a:avLst/>
          </a:prstGeom>
          <a:noFill/>
          <a:ln>
            <a:noFill/>
          </a:ln>
        </p:spPr>
      </p:pic>
      <p:sp>
        <p:nvSpPr>
          <p:cNvPr id="2" name="Прямоугольник 1"/>
          <p:cNvSpPr/>
          <p:nvPr/>
        </p:nvSpPr>
        <p:spPr>
          <a:xfrm>
            <a:off x="5118729" y="611966"/>
            <a:ext cx="6644640" cy="5940088"/>
          </a:xfrm>
          <a:prstGeom prst="rect">
            <a:avLst/>
          </a:prstGeom>
        </p:spPr>
        <p:txBody>
          <a:bodyPr wrap="square">
            <a:spAutoFit/>
          </a:bodyPr>
          <a:lstStyle/>
          <a:p>
            <a:pPr algn="ctr">
              <a:spcAft>
                <a:spcPts val="0"/>
              </a:spcAft>
            </a:pPr>
            <a:r>
              <a:rPr lang="kk-KZ" sz="2000" b="1" dirty="0">
                <a:latin typeface="Times New Roman" panose="02020603050405020304" pitchFamily="18" charset="0"/>
                <a:ea typeface="Calibri" panose="020F0502020204030204" pitchFamily="34" charset="0"/>
                <a:cs typeface="Times New Roman" panose="02020603050405020304" pitchFamily="18" charset="0"/>
              </a:rPr>
              <a:t>Ер жігітке жарасар салауатты бейнесі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kk-KZ"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Дене тәрбиесі – салауатты өмір салтының негізі. Д</a:t>
            </a: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енені жүйелі түрде шынықтыру мен денсаулықты нығайту адамның ойын өсіріп, шығармашылық қабілетін арттырады. Дене шынықтыру тәрбиесі адам денсаулығын сақтап, нығайтады. Дененің дұрыс дамып қалыптасуына жеткізеді.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Жастардың дене-бітімінің дұрыс дамуы, денсаулығының нығаюы, жұмыс қабілетінің артуы сыртқы ортаның қолайсыз жағдайларына қарсы тұруға ықпал етеді. Сабақтарда, сабақтан тыс уақытта, спорт секцияларында дене тәрбиесін күн сайын ұйымдастырып, қолайлы жағдайлар жасау қажет. Табиғи қозғалыстың түрлері жүгіру, қарғу, жүзу, лақтыру, шаңғы, коньки, велосипед тебу, акробатика өмірге қажетті дағды және іскерліктерді қалыптастырады. Жас адамдардың денесі түрлі жаттығулар көмегімен ширап, дамиды. Оны жасөспірімге ағасынан артық түсіндіретін адам жоқ.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388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25" y="189882"/>
            <a:ext cx="12191538" cy="6858000"/>
          </a:xfrm>
          <a:prstGeom prst="rect">
            <a:avLst/>
          </a:prstGeom>
        </p:spPr>
      </p:pic>
      <p:sp>
        <p:nvSpPr>
          <p:cNvPr id="7" name="Прямоугольник 6"/>
          <p:cNvSpPr/>
          <p:nvPr/>
        </p:nvSpPr>
        <p:spPr>
          <a:xfrm>
            <a:off x="444589" y="1049462"/>
            <a:ext cx="4135395" cy="584775"/>
          </a:xfrm>
          <a:prstGeom prst="rect">
            <a:avLst/>
          </a:prstGeom>
        </p:spPr>
        <p:txBody>
          <a:bodyPr wrap="square">
            <a:spAutoFit/>
          </a:bodyPr>
          <a:lstStyle/>
          <a:p>
            <a:pPr algn="ctr">
              <a:defRPr/>
            </a:pPr>
            <a:r>
              <a:rPr lang="kk-KZ" sz="3200" b="1" dirty="0">
                <a:solidFill>
                  <a:srgbClr val="002060"/>
                </a:solidFill>
              </a:rPr>
              <a:t>ЖЕҢГЕЛЕР МЕКТЕБІ</a:t>
            </a:r>
            <a:endParaRPr lang="ru-RU" sz="3200" dirty="0">
              <a:solidFill>
                <a:srgbClr val="002060"/>
              </a:solidFill>
            </a:endParaRPr>
          </a:p>
        </p:txBody>
      </p:sp>
      <p:sp>
        <p:nvSpPr>
          <p:cNvPr id="10" name="Номер слайда 9"/>
          <p:cNvSpPr>
            <a:spLocks noGrp="1"/>
          </p:cNvSpPr>
          <p:nvPr>
            <p:ph type="sldNum" sz="quarter" idx="12"/>
          </p:nvPr>
        </p:nvSpPr>
        <p:spPr/>
        <p:txBody>
          <a:bodyPr/>
          <a:lstStyle/>
          <a:p>
            <a:fld id="{87B9CBA1-B698-4BC5-BF9A-E2A824C4F519}" type="slidenum">
              <a:rPr lang="ru-RU" smtClean="0"/>
              <a:t>15</a:t>
            </a:fld>
            <a:endParaRPr lang="ru-RU"/>
          </a:p>
        </p:txBody>
      </p:sp>
      <p:sp>
        <p:nvSpPr>
          <p:cNvPr id="11" name="Прямоугольник 10"/>
          <p:cNvSpPr/>
          <p:nvPr/>
        </p:nvSpPr>
        <p:spPr>
          <a:xfrm>
            <a:off x="444589" y="1707057"/>
            <a:ext cx="4260306" cy="1631216"/>
          </a:xfrm>
          <a:prstGeom prst="rect">
            <a:avLst/>
          </a:prstGeom>
        </p:spPr>
        <p:txBody>
          <a:bodyPr wrap="square">
            <a:spAutoFit/>
          </a:bodyPr>
          <a:lstStyle/>
          <a:p>
            <a:pPr marL="457200" indent="-457200">
              <a:buAutoNum type="arabicPeriod"/>
              <a:defRPr/>
            </a:pPr>
            <a:r>
              <a:rPr lang="kk-KZ" sz="2000" b="1" dirty="0"/>
              <a:t>Қыз ғұмырдың құпиялары</a:t>
            </a:r>
          </a:p>
          <a:p>
            <a:pPr marL="457200" indent="-457200">
              <a:buAutoNum type="arabicPeriod"/>
              <a:defRPr/>
            </a:pPr>
            <a:endParaRPr lang="kk-KZ" sz="2000" b="1" dirty="0"/>
          </a:p>
          <a:p>
            <a:pPr>
              <a:defRPr/>
            </a:pPr>
            <a:endParaRPr lang="ru-RU" sz="2000" dirty="0"/>
          </a:p>
          <a:p>
            <a:pPr marL="457200" indent="-457200">
              <a:buAutoNum type="arabicPeriod"/>
              <a:defRPr/>
            </a:pPr>
            <a:endParaRPr lang="kk-KZ" sz="2000" b="1" dirty="0"/>
          </a:p>
          <a:p>
            <a:pPr algn="ctr">
              <a:defRPr/>
            </a:pPr>
            <a:endParaRPr lang="ru-RU" sz="2000" dirty="0"/>
          </a:p>
        </p:txBody>
      </p:sp>
      <p:pic>
        <p:nvPicPr>
          <p:cNvPr id="12" name="Google Shape;154;g23cf4f07222_0_96"/>
          <p:cNvPicPr preferRelativeResize="0"/>
          <p:nvPr/>
        </p:nvPicPr>
        <p:blipFill rotWithShape="1">
          <a:blip r:embed="rId3">
            <a:alphaModFix/>
          </a:blip>
          <a:srcRect/>
          <a:stretch/>
        </p:blipFill>
        <p:spPr>
          <a:xfrm>
            <a:off x="303460" y="3532560"/>
            <a:ext cx="4159974" cy="2823790"/>
          </a:xfrm>
          <a:prstGeom prst="rect">
            <a:avLst/>
          </a:prstGeom>
          <a:noFill/>
          <a:ln>
            <a:noFill/>
          </a:ln>
        </p:spPr>
      </p:pic>
      <p:sp>
        <p:nvSpPr>
          <p:cNvPr id="3" name="Прямоугольник 2"/>
          <p:cNvSpPr/>
          <p:nvPr/>
        </p:nvSpPr>
        <p:spPr>
          <a:xfrm>
            <a:off x="5127798" y="592098"/>
            <a:ext cx="6306556" cy="6247864"/>
          </a:xfrm>
          <a:prstGeom prst="rect">
            <a:avLst/>
          </a:prstGeom>
        </p:spPr>
        <p:txBody>
          <a:bodyPr wrap="square">
            <a:spAutoFit/>
          </a:bodyPr>
          <a:lstStyle/>
          <a:p>
            <a:pPr algn="ctr">
              <a:spcAft>
                <a:spcPts val="0"/>
              </a:spcAft>
            </a:pPr>
            <a:r>
              <a:rPr lang="kk-KZ" sz="2000" b="1" dirty="0">
                <a:latin typeface="Times New Roman" panose="02020603050405020304" pitchFamily="18" charset="0"/>
                <a:ea typeface="Calibri" panose="020F0502020204030204" pitchFamily="34" charset="0"/>
                <a:cs typeface="Times New Roman" panose="02020603050405020304" pitchFamily="18" charset="0"/>
              </a:rPr>
              <a:t>Жеңгелер мектебі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kk-KZ" sz="2000" b="1" dirty="0">
                <a:latin typeface="Times New Roman" panose="02020603050405020304" pitchFamily="18" charset="0"/>
                <a:ea typeface="Calibri" panose="020F0502020204030204" pitchFamily="34" charset="0"/>
                <a:cs typeface="Times New Roman" panose="02020603050405020304" pitchFamily="18" charset="0"/>
              </a:rPr>
              <a:t>Қыз ғұмырдың құпиялары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«Қыз өссе елдің көркі», «Ақылды қыз білімге жүгірер, ақылсыз қыз сөзге ілінер», «Қызсыз үйдің жүгі жиылмас», «Қыз арынын сынамас болар, қыздың сырын сұрамас болар» дейтін қазақ халқы қыз баланың тәрбиесіне ерекше мән берген. Өйткені ол – болашақ ана, шаңырақтың берекесі. Алайда қазіргі қыздар тәрбиесіне көпшіліктің көңілі тола бермейді. Әлеуметтік желіде де көп талқыланатын мәселенің бірі – қыз бала тәрбиесі. Киім киісінен бастап, сөйлеуі, тамақ дайындауы, тіпті атқарып жүрген қызметі де талқыға түсіп жатады. Өйткені қыз тәрбиесіне немқұрайлы қарай алмайтын қасиет қазақтың қанына сіңген. Ал қыз балаға қыз ғұмырдың құпияларын ашып, жол көрсететін бірден бір жанашыр жан – жеңгесі. Сол себепті жеңгелер мектебінің жұмысын оң жолға қою кезек күттірмейтін мәселенің бірі.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715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90" y="172465"/>
            <a:ext cx="12191538" cy="6858000"/>
          </a:xfrm>
          <a:prstGeom prst="rect">
            <a:avLst/>
          </a:prstGeom>
        </p:spPr>
      </p:pic>
      <p:sp>
        <p:nvSpPr>
          <p:cNvPr id="7" name="Прямоугольник 6"/>
          <p:cNvSpPr/>
          <p:nvPr/>
        </p:nvSpPr>
        <p:spPr>
          <a:xfrm>
            <a:off x="444589" y="1049462"/>
            <a:ext cx="4135395" cy="584775"/>
          </a:xfrm>
          <a:prstGeom prst="rect">
            <a:avLst/>
          </a:prstGeom>
        </p:spPr>
        <p:txBody>
          <a:bodyPr wrap="square">
            <a:spAutoFit/>
          </a:bodyPr>
          <a:lstStyle/>
          <a:p>
            <a:pPr algn="ctr">
              <a:defRPr/>
            </a:pPr>
            <a:r>
              <a:rPr lang="kk-KZ" sz="3200" b="1" dirty="0">
                <a:solidFill>
                  <a:srgbClr val="002060"/>
                </a:solidFill>
              </a:rPr>
              <a:t>ЖЕҢГЕЛЕР МЕКТЕБІ</a:t>
            </a:r>
            <a:endParaRPr lang="ru-RU" sz="3200" dirty="0">
              <a:solidFill>
                <a:srgbClr val="002060"/>
              </a:solidFill>
            </a:endParaRPr>
          </a:p>
        </p:txBody>
      </p:sp>
      <p:sp>
        <p:nvSpPr>
          <p:cNvPr id="10" name="Номер слайда 9"/>
          <p:cNvSpPr>
            <a:spLocks noGrp="1"/>
          </p:cNvSpPr>
          <p:nvPr>
            <p:ph type="sldNum" sz="quarter" idx="12"/>
          </p:nvPr>
        </p:nvSpPr>
        <p:spPr/>
        <p:txBody>
          <a:bodyPr/>
          <a:lstStyle/>
          <a:p>
            <a:fld id="{87B9CBA1-B698-4BC5-BF9A-E2A824C4F519}" type="slidenum">
              <a:rPr lang="ru-RU" smtClean="0"/>
              <a:t>16</a:t>
            </a:fld>
            <a:endParaRPr lang="ru-RU"/>
          </a:p>
        </p:txBody>
      </p:sp>
      <p:sp>
        <p:nvSpPr>
          <p:cNvPr id="11" name="Прямоугольник 10"/>
          <p:cNvSpPr/>
          <p:nvPr/>
        </p:nvSpPr>
        <p:spPr>
          <a:xfrm>
            <a:off x="382133" y="1524321"/>
            <a:ext cx="4260306" cy="1938992"/>
          </a:xfrm>
          <a:prstGeom prst="rect">
            <a:avLst/>
          </a:prstGeom>
        </p:spPr>
        <p:txBody>
          <a:bodyPr wrap="square">
            <a:spAutoFit/>
          </a:bodyPr>
          <a:lstStyle/>
          <a:p>
            <a:pPr>
              <a:defRPr/>
            </a:pPr>
            <a:endParaRPr lang="kk-KZ" sz="2000" b="1" dirty="0"/>
          </a:p>
          <a:p>
            <a:pPr>
              <a:defRPr/>
            </a:pPr>
            <a:r>
              <a:rPr lang="kk-KZ" sz="2000" b="1" dirty="0"/>
              <a:t>2. Қыздар білуге тиіс...(тұрмыстық қажеттіліктер)</a:t>
            </a:r>
            <a:endParaRPr lang="ru-RU" sz="2000" dirty="0"/>
          </a:p>
          <a:p>
            <a:pPr>
              <a:defRPr/>
            </a:pPr>
            <a:endParaRPr lang="ru-RU" sz="2000" dirty="0"/>
          </a:p>
          <a:p>
            <a:pPr marL="457200" indent="-457200">
              <a:buAutoNum type="arabicPeriod"/>
              <a:defRPr/>
            </a:pPr>
            <a:endParaRPr lang="kk-KZ" sz="2000" b="1" dirty="0"/>
          </a:p>
          <a:p>
            <a:pPr algn="ctr">
              <a:defRPr/>
            </a:pPr>
            <a:endParaRPr lang="ru-RU" sz="2000" dirty="0"/>
          </a:p>
        </p:txBody>
      </p:sp>
      <p:pic>
        <p:nvPicPr>
          <p:cNvPr id="12" name="Google Shape;154;g23cf4f07222_0_96"/>
          <p:cNvPicPr preferRelativeResize="0"/>
          <p:nvPr/>
        </p:nvPicPr>
        <p:blipFill rotWithShape="1">
          <a:blip r:embed="rId3">
            <a:alphaModFix/>
          </a:blip>
          <a:srcRect/>
          <a:stretch/>
        </p:blipFill>
        <p:spPr>
          <a:xfrm>
            <a:off x="382133" y="3727268"/>
            <a:ext cx="3919901" cy="2499795"/>
          </a:xfrm>
          <a:prstGeom prst="rect">
            <a:avLst/>
          </a:prstGeom>
          <a:noFill/>
          <a:ln>
            <a:noFill/>
          </a:ln>
        </p:spPr>
      </p:pic>
      <p:sp>
        <p:nvSpPr>
          <p:cNvPr id="3" name="Прямоугольник 2"/>
          <p:cNvSpPr/>
          <p:nvPr/>
        </p:nvSpPr>
        <p:spPr>
          <a:xfrm>
            <a:off x="5122790" y="831823"/>
            <a:ext cx="6424775" cy="5078313"/>
          </a:xfrm>
          <a:prstGeom prst="rect">
            <a:avLst/>
          </a:prstGeom>
        </p:spPr>
        <p:txBody>
          <a:bodyPr wrap="square">
            <a:spAutoFit/>
          </a:bodyPr>
          <a:lstStyle/>
          <a:p>
            <a:pPr lvl="0" algn="ctr"/>
            <a:r>
              <a:rPr lang="kk-KZ"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Қыздар білуге тиіс...(тұрмыстық қажеттіліктер)</a:t>
            </a:r>
            <a:endParaRPr lang="ru-RU"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ctr"/>
            <a:r>
              <a:rPr lang="kk-KZ"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449580" algn="just"/>
            <a:r>
              <a:rPr lang="kk-KZ"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Қыздың әзілді түсінуі, адаммен дұрыс қарым-қатынас жасауы, сөйлесе білуі, ұрыс-керістен қашуы, сыр бөлісу, сыр тыңдауы, өз ойын жеткізе алуы, көптің алдында сөйлей алуы, өзін ұстай алуы, күлкісі, жүріс-тұрысы, бірнәрсені әкеліп беруі – осының барлығы қылықтылықтың аясына сыяды. Қылықты әйелмен өмір сүру қызығырақ деп жатады. Осы тұста қыз балаға қылықтылықты үйретуге арналған тәрбие жұмыстарын жүргізу қажеттілігі туады. Қыздарымызды отбасылы болуға дайындау, олардың психологиялық проблемаларды жеңуіне көмектесу. Қыздардың қателіктерге бой алдырмай, ана болуға дайын болып жүруін жолға қою. Ана болатын адам алдымен өзін қорғай білуі керек екенін, өзіне не керегін жақсы білуі қажеттігін санасына сіңіру. Үй шаруасына, тазалыққа көңіл бөлу, Тамақ пісіру, дастархан жасау, торт пісіруді т.б. үйрету. Осының бәрін қыз балаға жеңгесі үйретсе, нәтижелі болады деп ойлаймыз. </a:t>
            </a:r>
            <a:endParaRPr lang="ru-RU"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401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91" y="509579"/>
            <a:ext cx="12191538" cy="6858000"/>
          </a:xfrm>
          <a:prstGeom prst="rect">
            <a:avLst/>
          </a:prstGeom>
        </p:spPr>
      </p:pic>
      <p:sp>
        <p:nvSpPr>
          <p:cNvPr id="7" name="Прямоугольник 6"/>
          <p:cNvSpPr/>
          <p:nvPr/>
        </p:nvSpPr>
        <p:spPr>
          <a:xfrm>
            <a:off x="444589" y="1049462"/>
            <a:ext cx="4135395" cy="584775"/>
          </a:xfrm>
          <a:prstGeom prst="rect">
            <a:avLst/>
          </a:prstGeom>
        </p:spPr>
        <p:txBody>
          <a:bodyPr wrap="square">
            <a:spAutoFit/>
          </a:bodyPr>
          <a:lstStyle/>
          <a:p>
            <a:pPr algn="ctr">
              <a:defRPr/>
            </a:pPr>
            <a:r>
              <a:rPr lang="kk-KZ" sz="3200" b="1" dirty="0">
                <a:solidFill>
                  <a:srgbClr val="002060"/>
                </a:solidFill>
              </a:rPr>
              <a:t>АТАЛАР МЕКТЕБІ</a:t>
            </a:r>
            <a:endParaRPr lang="ru-RU" sz="3200" dirty="0">
              <a:solidFill>
                <a:srgbClr val="002060"/>
              </a:solidFill>
            </a:endParaRPr>
          </a:p>
        </p:txBody>
      </p:sp>
      <p:sp>
        <p:nvSpPr>
          <p:cNvPr id="10" name="Номер слайда 9"/>
          <p:cNvSpPr>
            <a:spLocks noGrp="1"/>
          </p:cNvSpPr>
          <p:nvPr>
            <p:ph type="sldNum" sz="quarter" idx="12"/>
          </p:nvPr>
        </p:nvSpPr>
        <p:spPr/>
        <p:txBody>
          <a:bodyPr/>
          <a:lstStyle/>
          <a:p>
            <a:fld id="{87B9CBA1-B698-4BC5-BF9A-E2A824C4F519}" type="slidenum">
              <a:rPr lang="ru-RU" smtClean="0"/>
              <a:t>17</a:t>
            </a:fld>
            <a:endParaRPr lang="ru-RU"/>
          </a:p>
        </p:txBody>
      </p:sp>
      <p:sp>
        <p:nvSpPr>
          <p:cNvPr id="11" name="Прямоугольник 10"/>
          <p:cNvSpPr/>
          <p:nvPr/>
        </p:nvSpPr>
        <p:spPr>
          <a:xfrm>
            <a:off x="509999" y="3618882"/>
            <a:ext cx="3820772" cy="1938992"/>
          </a:xfrm>
          <a:prstGeom prst="rect">
            <a:avLst/>
          </a:prstGeom>
        </p:spPr>
        <p:txBody>
          <a:bodyPr wrap="square">
            <a:spAutoFit/>
          </a:bodyPr>
          <a:lstStyle/>
          <a:p>
            <a:pPr marL="457200" indent="-457200">
              <a:buAutoNum type="arabicPeriod"/>
              <a:defRPr/>
            </a:pPr>
            <a:r>
              <a:rPr lang="kk-KZ" sz="2000" b="1" dirty="0"/>
              <a:t>Жеті атасын білген ұл, жеті жұрттың қамын жер </a:t>
            </a:r>
          </a:p>
          <a:p>
            <a:pPr marL="457200" indent="-457200">
              <a:buAutoNum type="arabicPeriod"/>
              <a:defRPr/>
            </a:pPr>
            <a:endParaRPr lang="kk-KZ" sz="2000" b="1" dirty="0"/>
          </a:p>
          <a:p>
            <a:pPr marL="457200" indent="-457200">
              <a:buAutoNum type="arabicPeriod"/>
              <a:defRPr/>
            </a:pPr>
            <a:r>
              <a:rPr lang="kk-KZ" sz="2000" b="1" dirty="0"/>
              <a:t>Бабалар дәстүрі – ұрпаққа өсиет</a:t>
            </a:r>
            <a:endParaRPr lang="ru-RU" sz="2000" dirty="0"/>
          </a:p>
          <a:p>
            <a:pPr algn="ctr">
              <a:defRPr/>
            </a:pPr>
            <a:endParaRPr lang="ru-RU" sz="2000" dirty="0"/>
          </a:p>
        </p:txBody>
      </p:sp>
      <p:sp>
        <p:nvSpPr>
          <p:cNvPr id="13" name="Прямоугольник 12"/>
          <p:cNvSpPr/>
          <p:nvPr/>
        </p:nvSpPr>
        <p:spPr>
          <a:xfrm>
            <a:off x="6562538" y="1712802"/>
            <a:ext cx="4396856" cy="1323439"/>
          </a:xfrm>
          <a:prstGeom prst="rect">
            <a:avLst/>
          </a:prstGeom>
        </p:spPr>
        <p:txBody>
          <a:bodyPr wrap="square">
            <a:spAutoFit/>
          </a:bodyPr>
          <a:lstStyle/>
          <a:p>
            <a:pPr algn="ctr">
              <a:defRPr/>
            </a:pPr>
            <a:r>
              <a:rPr lang="kk-KZ" sz="1600" dirty="0"/>
              <a:t>ЖЖ: «КӨРШІҢМЕН КЕҢЕС» ӘДІСІМЕН БЕКІТУ СҰРАҚТАРЫН ТАЛҚЫЛАЙДЫ. </a:t>
            </a:r>
          </a:p>
          <a:p>
            <a:pPr algn="ctr">
              <a:defRPr/>
            </a:pPr>
            <a:endParaRPr lang="ru-RU" sz="1600" dirty="0"/>
          </a:p>
          <a:p>
            <a:pPr algn="ctr">
              <a:defRPr/>
            </a:pPr>
            <a:r>
              <a:rPr lang="kk-KZ" sz="1600" dirty="0"/>
              <a:t>ШЕЖІРЕНІ БІЛУДІҢ МАҢЫЗЫ ҚАНДАЙ? </a:t>
            </a:r>
            <a:endParaRPr lang="ru-RU" sz="1600" dirty="0"/>
          </a:p>
          <a:p>
            <a:pPr algn="ctr">
              <a:defRPr/>
            </a:pPr>
            <a:r>
              <a:rPr lang="kk-KZ" sz="1600" dirty="0"/>
              <a:t>ДӘСТҮР ҰСТАНУДЫҢ СЫРЫ НЕДЕ? </a:t>
            </a:r>
            <a:endParaRPr lang="ru-RU" sz="1600" dirty="0"/>
          </a:p>
        </p:txBody>
      </p:sp>
      <p:sp>
        <p:nvSpPr>
          <p:cNvPr id="6" name="Прямоугольник 5"/>
          <p:cNvSpPr/>
          <p:nvPr/>
        </p:nvSpPr>
        <p:spPr>
          <a:xfrm>
            <a:off x="5794288" y="1178805"/>
            <a:ext cx="5414319" cy="2544896"/>
          </a:xfrm>
          <a:prstGeom prst="rect">
            <a:avLst/>
          </a:prstGeom>
          <a:noFill/>
          <a:ln w="9525">
            <a:solidFill>
              <a:srgbClr val="48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a:stretch>
            <a:fillRect/>
          </a:stretch>
        </p:blipFill>
        <p:spPr>
          <a:xfrm>
            <a:off x="4961209" y="3918307"/>
            <a:ext cx="4529721" cy="2786113"/>
          </a:xfrm>
          <a:prstGeom prst="rect">
            <a:avLst/>
          </a:prstGeom>
        </p:spPr>
      </p:pic>
    </p:spTree>
    <p:extLst>
      <p:ext uri="{BB962C8B-B14F-4D97-AF65-F5344CB8AC3E}">
        <p14:creationId xmlns:p14="http://schemas.microsoft.com/office/powerpoint/2010/main" val="221115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91" y="509579"/>
            <a:ext cx="12191538" cy="6858000"/>
          </a:xfrm>
          <a:prstGeom prst="rect">
            <a:avLst/>
          </a:prstGeom>
        </p:spPr>
      </p:pic>
      <p:sp>
        <p:nvSpPr>
          <p:cNvPr id="7" name="Прямоугольник 6"/>
          <p:cNvSpPr/>
          <p:nvPr/>
        </p:nvSpPr>
        <p:spPr>
          <a:xfrm>
            <a:off x="444589" y="1049462"/>
            <a:ext cx="4135395" cy="584775"/>
          </a:xfrm>
          <a:prstGeom prst="rect">
            <a:avLst/>
          </a:prstGeom>
        </p:spPr>
        <p:txBody>
          <a:bodyPr wrap="square">
            <a:spAutoFit/>
          </a:bodyPr>
          <a:lstStyle/>
          <a:p>
            <a:pPr algn="ctr">
              <a:defRPr/>
            </a:pPr>
            <a:r>
              <a:rPr lang="kk-KZ" sz="3200" b="1" dirty="0">
                <a:solidFill>
                  <a:srgbClr val="002060"/>
                </a:solidFill>
              </a:rPr>
              <a:t>ӘЖЕЛЕР МЕКТЕБІ</a:t>
            </a:r>
            <a:endParaRPr lang="ru-RU" sz="3200" dirty="0">
              <a:solidFill>
                <a:srgbClr val="002060"/>
              </a:solidFill>
            </a:endParaRPr>
          </a:p>
        </p:txBody>
      </p:sp>
      <p:sp>
        <p:nvSpPr>
          <p:cNvPr id="10" name="Номер слайда 9"/>
          <p:cNvSpPr>
            <a:spLocks noGrp="1"/>
          </p:cNvSpPr>
          <p:nvPr>
            <p:ph type="sldNum" sz="quarter" idx="12"/>
          </p:nvPr>
        </p:nvSpPr>
        <p:spPr/>
        <p:txBody>
          <a:bodyPr/>
          <a:lstStyle/>
          <a:p>
            <a:fld id="{87B9CBA1-B698-4BC5-BF9A-E2A824C4F519}" type="slidenum">
              <a:rPr lang="ru-RU" smtClean="0"/>
              <a:t>18</a:t>
            </a:fld>
            <a:endParaRPr lang="ru-RU"/>
          </a:p>
        </p:txBody>
      </p:sp>
      <p:sp>
        <p:nvSpPr>
          <p:cNvPr id="11" name="Прямоугольник 10"/>
          <p:cNvSpPr/>
          <p:nvPr/>
        </p:nvSpPr>
        <p:spPr>
          <a:xfrm>
            <a:off x="509999" y="3618882"/>
            <a:ext cx="3820772" cy="1631216"/>
          </a:xfrm>
          <a:prstGeom prst="rect">
            <a:avLst/>
          </a:prstGeom>
        </p:spPr>
        <p:txBody>
          <a:bodyPr wrap="square">
            <a:spAutoFit/>
          </a:bodyPr>
          <a:lstStyle/>
          <a:p>
            <a:pPr marL="457200" indent="-457200">
              <a:buAutoNum type="arabicPeriod"/>
              <a:defRPr/>
            </a:pPr>
            <a:r>
              <a:rPr lang="kk-KZ" sz="2000" b="1" dirty="0"/>
              <a:t>Ертегі – танымның көзі  </a:t>
            </a:r>
          </a:p>
          <a:p>
            <a:pPr marL="457200" indent="-457200">
              <a:buAutoNum type="arabicPeriod"/>
              <a:defRPr/>
            </a:pPr>
            <a:endParaRPr lang="kk-KZ" sz="2000" b="1" dirty="0"/>
          </a:p>
          <a:p>
            <a:pPr marL="457200" indent="-457200">
              <a:buAutoNum type="arabicPeriod"/>
              <a:defRPr/>
            </a:pPr>
            <a:r>
              <a:rPr lang="kk-KZ" sz="2000" b="1" dirty="0"/>
              <a:t>Ырым-тыйым – әдептілік негізі</a:t>
            </a:r>
            <a:endParaRPr lang="ru-RU" sz="2000" dirty="0"/>
          </a:p>
          <a:p>
            <a:pPr algn="ctr">
              <a:defRPr/>
            </a:pPr>
            <a:endParaRPr lang="ru-RU" sz="2000" dirty="0"/>
          </a:p>
        </p:txBody>
      </p:sp>
      <p:sp>
        <p:nvSpPr>
          <p:cNvPr id="13" name="Прямоугольник 12"/>
          <p:cNvSpPr/>
          <p:nvPr/>
        </p:nvSpPr>
        <p:spPr>
          <a:xfrm>
            <a:off x="6125378" y="1712802"/>
            <a:ext cx="4834016" cy="1569660"/>
          </a:xfrm>
          <a:prstGeom prst="rect">
            <a:avLst/>
          </a:prstGeom>
        </p:spPr>
        <p:txBody>
          <a:bodyPr wrap="square">
            <a:spAutoFit/>
          </a:bodyPr>
          <a:lstStyle/>
          <a:p>
            <a:pPr algn="ctr">
              <a:defRPr/>
            </a:pPr>
            <a:r>
              <a:rPr lang="kk-KZ" sz="1600" dirty="0"/>
              <a:t>ЖҰПТЫҚ ЖҰМЫС: «КӨРШІҢМЕН КЕҢЕС» ӘДІСІМЕН БЕКІТУ СҰРАҚТАРЫН ТАЛҚЫЛАЙДЫ. </a:t>
            </a:r>
          </a:p>
          <a:p>
            <a:pPr algn="ctr">
              <a:defRPr/>
            </a:pPr>
            <a:endParaRPr lang="kk-KZ" sz="1600" dirty="0"/>
          </a:p>
          <a:p>
            <a:pPr algn="ctr">
              <a:defRPr/>
            </a:pPr>
            <a:endParaRPr lang="ru-RU" sz="1600" dirty="0"/>
          </a:p>
          <a:p>
            <a:pPr algn="ctr">
              <a:defRPr/>
            </a:pPr>
            <a:r>
              <a:rPr lang="kk-KZ" sz="1600" dirty="0"/>
              <a:t>«ЕР ТӨСТІК» ЕРТЕГІСІНІҢ ТӘРБИЕЛІК МӘНІ ҚАНДАЙ? </a:t>
            </a:r>
            <a:endParaRPr lang="ru-RU" sz="1600" dirty="0"/>
          </a:p>
          <a:p>
            <a:pPr algn="ctr">
              <a:defRPr/>
            </a:pPr>
            <a:r>
              <a:rPr lang="kk-KZ" sz="1600" dirty="0"/>
              <a:t>ҚАНДАЙ ТЫЙЫМ СӨЗДЕР БІЛЕСІҢ? </a:t>
            </a:r>
            <a:endParaRPr lang="ru-RU" sz="1600" dirty="0"/>
          </a:p>
        </p:txBody>
      </p:sp>
      <p:sp>
        <p:nvSpPr>
          <p:cNvPr id="6" name="Прямоугольник 5"/>
          <p:cNvSpPr/>
          <p:nvPr/>
        </p:nvSpPr>
        <p:spPr>
          <a:xfrm>
            <a:off x="5794288" y="1178805"/>
            <a:ext cx="5414319" cy="2544896"/>
          </a:xfrm>
          <a:prstGeom prst="rect">
            <a:avLst/>
          </a:prstGeom>
          <a:noFill/>
          <a:ln w="9525">
            <a:solidFill>
              <a:srgbClr val="48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a:stretch>
            <a:fillRect/>
          </a:stretch>
        </p:blipFill>
        <p:spPr>
          <a:xfrm>
            <a:off x="4961209" y="3918307"/>
            <a:ext cx="4529721" cy="2786113"/>
          </a:xfrm>
          <a:prstGeom prst="rect">
            <a:avLst/>
          </a:prstGeom>
        </p:spPr>
      </p:pic>
    </p:spTree>
    <p:extLst>
      <p:ext uri="{BB962C8B-B14F-4D97-AF65-F5344CB8AC3E}">
        <p14:creationId xmlns:p14="http://schemas.microsoft.com/office/powerpoint/2010/main" val="3249776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25" y="189882"/>
            <a:ext cx="12191538" cy="6858000"/>
          </a:xfrm>
          <a:prstGeom prst="rect">
            <a:avLst/>
          </a:prstGeom>
        </p:spPr>
      </p:pic>
      <p:sp>
        <p:nvSpPr>
          <p:cNvPr id="7" name="Прямоугольник 6"/>
          <p:cNvSpPr/>
          <p:nvPr/>
        </p:nvSpPr>
        <p:spPr>
          <a:xfrm>
            <a:off x="444589" y="1049462"/>
            <a:ext cx="4135395" cy="584775"/>
          </a:xfrm>
          <a:prstGeom prst="rect">
            <a:avLst/>
          </a:prstGeom>
        </p:spPr>
        <p:txBody>
          <a:bodyPr wrap="square">
            <a:spAutoFit/>
          </a:bodyPr>
          <a:lstStyle/>
          <a:p>
            <a:pPr algn="ctr">
              <a:defRPr/>
            </a:pPr>
            <a:r>
              <a:rPr lang="kk-KZ" sz="3200" b="1" dirty="0">
                <a:solidFill>
                  <a:srgbClr val="002060"/>
                </a:solidFill>
              </a:rPr>
              <a:t>АҒАЛАР МЕКТЕБІ</a:t>
            </a:r>
            <a:endParaRPr lang="ru-RU" sz="3200" dirty="0">
              <a:solidFill>
                <a:srgbClr val="002060"/>
              </a:solidFill>
            </a:endParaRPr>
          </a:p>
        </p:txBody>
      </p:sp>
      <p:sp>
        <p:nvSpPr>
          <p:cNvPr id="10" name="Номер слайда 9"/>
          <p:cNvSpPr>
            <a:spLocks noGrp="1"/>
          </p:cNvSpPr>
          <p:nvPr>
            <p:ph type="sldNum" sz="quarter" idx="12"/>
          </p:nvPr>
        </p:nvSpPr>
        <p:spPr/>
        <p:txBody>
          <a:bodyPr/>
          <a:lstStyle/>
          <a:p>
            <a:fld id="{87B9CBA1-B698-4BC5-BF9A-E2A824C4F519}" type="slidenum">
              <a:rPr lang="ru-RU" smtClean="0"/>
              <a:t>19</a:t>
            </a:fld>
            <a:endParaRPr lang="ru-RU"/>
          </a:p>
        </p:txBody>
      </p:sp>
      <p:sp>
        <p:nvSpPr>
          <p:cNvPr id="11" name="Прямоугольник 10"/>
          <p:cNvSpPr/>
          <p:nvPr/>
        </p:nvSpPr>
        <p:spPr>
          <a:xfrm>
            <a:off x="509998" y="3618882"/>
            <a:ext cx="3962849" cy="1938992"/>
          </a:xfrm>
          <a:prstGeom prst="rect">
            <a:avLst/>
          </a:prstGeom>
        </p:spPr>
        <p:txBody>
          <a:bodyPr wrap="square">
            <a:spAutoFit/>
          </a:bodyPr>
          <a:lstStyle/>
          <a:p>
            <a:pPr marL="457200" indent="-457200">
              <a:buAutoNum type="arabicPeriod"/>
              <a:defRPr/>
            </a:pPr>
            <a:r>
              <a:rPr lang="kk-KZ" sz="2000" b="1" dirty="0"/>
              <a:t>Ағасы бардың – жағасы бар </a:t>
            </a:r>
          </a:p>
          <a:p>
            <a:pPr marL="457200" indent="-457200">
              <a:buAutoNum type="arabicPeriod"/>
              <a:defRPr/>
            </a:pPr>
            <a:endParaRPr lang="kk-KZ" sz="2000" b="1" dirty="0"/>
          </a:p>
          <a:p>
            <a:pPr marL="457200" indent="-457200">
              <a:buAutoNum type="arabicPeriod"/>
              <a:defRPr/>
            </a:pPr>
            <a:r>
              <a:rPr lang="kk-KZ" sz="2000" b="1" dirty="0"/>
              <a:t>Ер жігітке жарасар салауатты бейнесі</a:t>
            </a:r>
            <a:endParaRPr lang="ru-RU" sz="2000" dirty="0"/>
          </a:p>
          <a:p>
            <a:pPr marL="457200" indent="-457200">
              <a:buAutoNum type="arabicPeriod"/>
              <a:defRPr/>
            </a:pPr>
            <a:endParaRPr lang="kk-KZ" sz="2000" b="1" dirty="0"/>
          </a:p>
          <a:p>
            <a:pPr algn="ctr">
              <a:defRPr/>
            </a:pPr>
            <a:endParaRPr lang="ru-RU" sz="2000" dirty="0"/>
          </a:p>
        </p:txBody>
      </p:sp>
      <p:sp>
        <p:nvSpPr>
          <p:cNvPr id="13" name="Прямоугольник 12"/>
          <p:cNvSpPr/>
          <p:nvPr/>
        </p:nvSpPr>
        <p:spPr>
          <a:xfrm>
            <a:off x="5908944" y="4534394"/>
            <a:ext cx="4834016" cy="1323439"/>
          </a:xfrm>
          <a:prstGeom prst="rect">
            <a:avLst/>
          </a:prstGeom>
        </p:spPr>
        <p:txBody>
          <a:bodyPr wrap="square">
            <a:spAutoFit/>
          </a:bodyPr>
          <a:lstStyle/>
          <a:p>
            <a:pPr algn="ctr">
              <a:defRPr/>
            </a:pPr>
            <a:r>
              <a:rPr lang="kk-KZ" sz="1600" b="1" dirty="0"/>
              <a:t>ТОПТЫҚ ЖҰМЫС: ТАҚЫРЫПТЫ БЕКІТУ. «</a:t>
            </a:r>
            <a:r>
              <a:rPr lang="kk-KZ" sz="1600" b="1" u="sng" dirty="0"/>
              <a:t>LINK-CREW (БАЙЛАНЫС ТОБЫ)</a:t>
            </a:r>
            <a:r>
              <a:rPr lang="kk-KZ" sz="1600" b="1" dirty="0"/>
              <a:t>» ЖҰМЫСЫН ҚАЛАЙ ҰЙЫМДАСТЫРУҒА БОЛАДЫ? </a:t>
            </a:r>
          </a:p>
          <a:p>
            <a:pPr algn="ctr">
              <a:defRPr/>
            </a:pPr>
            <a:endParaRPr lang="kk-KZ" sz="1600" b="1" dirty="0"/>
          </a:p>
          <a:p>
            <a:pPr algn="ctr">
              <a:defRPr/>
            </a:pPr>
            <a:r>
              <a:rPr lang="kk-KZ" sz="1600" b="1" dirty="0"/>
              <a:t>ТОПТА ТАЛҚЫЛАП, ОЙ БӨЛІСЕДІ. </a:t>
            </a:r>
            <a:endParaRPr lang="ru-RU" sz="1600" b="1" dirty="0"/>
          </a:p>
        </p:txBody>
      </p:sp>
      <p:sp>
        <p:nvSpPr>
          <p:cNvPr id="6" name="Прямоугольник 5"/>
          <p:cNvSpPr/>
          <p:nvPr/>
        </p:nvSpPr>
        <p:spPr>
          <a:xfrm>
            <a:off x="5794288" y="4373696"/>
            <a:ext cx="5414319" cy="1982653"/>
          </a:xfrm>
          <a:prstGeom prst="rect">
            <a:avLst/>
          </a:prstGeom>
          <a:noFill/>
          <a:ln w="9525">
            <a:solidFill>
              <a:srgbClr val="48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Google Shape;154;g23cf4f07222_0_96"/>
          <p:cNvPicPr preferRelativeResize="0"/>
          <p:nvPr/>
        </p:nvPicPr>
        <p:blipFill rotWithShape="1">
          <a:blip r:embed="rId3">
            <a:alphaModFix/>
          </a:blip>
          <a:srcRect/>
          <a:stretch/>
        </p:blipFill>
        <p:spPr>
          <a:xfrm>
            <a:off x="6158793" y="795092"/>
            <a:ext cx="4159974" cy="2823790"/>
          </a:xfrm>
          <a:prstGeom prst="rect">
            <a:avLst/>
          </a:prstGeom>
          <a:noFill/>
          <a:ln>
            <a:noFill/>
          </a:ln>
        </p:spPr>
      </p:pic>
    </p:spTree>
    <p:extLst>
      <p:ext uri="{BB962C8B-B14F-4D97-AF65-F5344CB8AC3E}">
        <p14:creationId xmlns:p14="http://schemas.microsoft.com/office/powerpoint/2010/main" val="353903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Номер слайда 3"/>
          <p:cNvSpPr>
            <a:spLocks noGrp="1"/>
          </p:cNvSpPr>
          <p:nvPr>
            <p:ph type="sldNum" sz="quarter" idx="12"/>
          </p:nvPr>
        </p:nvSpPr>
        <p:spPr/>
        <p:txBody>
          <a:bodyPr/>
          <a:lstStyle/>
          <a:p>
            <a:fld id="{87B9CBA1-B698-4BC5-BF9A-E2A824C4F519}" type="slidenum">
              <a:rPr lang="ru-RU" smtClean="0"/>
              <a:t>2</a:t>
            </a:fld>
            <a:endParaRPr lang="ru-RU"/>
          </a:p>
        </p:txBody>
      </p:sp>
      <p:sp>
        <p:nvSpPr>
          <p:cNvPr id="7" name="Прямоугольник 6"/>
          <p:cNvSpPr/>
          <p:nvPr/>
        </p:nvSpPr>
        <p:spPr>
          <a:xfrm>
            <a:off x="7298724" y="1397334"/>
            <a:ext cx="3744413" cy="1200329"/>
          </a:xfrm>
          <a:prstGeom prst="rect">
            <a:avLst/>
          </a:prstGeom>
        </p:spPr>
        <p:txBody>
          <a:bodyPr wrap="square">
            <a:spAutoFit/>
          </a:bodyPr>
          <a:lstStyle/>
          <a:p>
            <a:pPr>
              <a:defRPr/>
            </a:pPr>
            <a:r>
              <a:rPr lang="kk-KZ" b="1" dirty="0"/>
              <a:t>«Ата» мектебі, «Әже» мектебі, «Аға» мектебі, «Жеңге» мектебі арқылы ұлттық құндылықтарды ұрпақ бойына сіңіру</a:t>
            </a:r>
            <a:endParaRPr lang="ru-RU" b="1" dirty="0"/>
          </a:p>
        </p:txBody>
      </p:sp>
      <p:sp>
        <p:nvSpPr>
          <p:cNvPr id="8" name="Прямоугольник 7"/>
          <p:cNvSpPr/>
          <p:nvPr/>
        </p:nvSpPr>
        <p:spPr>
          <a:xfrm>
            <a:off x="6378832" y="4304492"/>
            <a:ext cx="5447958" cy="2308324"/>
          </a:xfrm>
          <a:prstGeom prst="rect">
            <a:avLst/>
          </a:prstGeom>
        </p:spPr>
        <p:txBody>
          <a:bodyPr wrap="square">
            <a:spAutoFit/>
          </a:bodyPr>
          <a:lstStyle/>
          <a:p>
            <a:pPr marL="285750" indent="-285750">
              <a:buFont typeface="Wingdings" panose="05000000000000000000" pitchFamily="2" charset="2"/>
              <a:buChar char="§"/>
              <a:defRPr/>
            </a:pPr>
            <a:r>
              <a:rPr lang="kk-KZ" sz="1600" dirty="0"/>
              <a:t>Ұлттық тәрбие мектептерін («Ата» мектебі, «Әже» мектебі, «Аға» мектебі, «Жеңге» мектебі) ашу арқылы озық салт- дәстүрлерді талдап түсіндіру және оны дәріптеу; </a:t>
            </a:r>
            <a:endParaRPr lang="ru-RU" sz="1600" dirty="0"/>
          </a:p>
          <a:p>
            <a:pPr marL="285750" indent="-285750">
              <a:buFont typeface="Wingdings" panose="05000000000000000000" pitchFamily="2" charset="2"/>
              <a:buChar char="§"/>
              <a:defRPr/>
            </a:pPr>
            <a:r>
              <a:rPr lang="kk-KZ" sz="1600" dirty="0"/>
              <a:t>Халқымыздың сан ғасырлық мәдени жәдігерлері мен ұлттық құндылықтарын тәрбиенің негізгі өзегіне айналдыру; </a:t>
            </a:r>
            <a:endParaRPr lang="ru-RU" sz="1600" dirty="0"/>
          </a:p>
          <a:p>
            <a:pPr marL="285750" indent="-285750">
              <a:buFont typeface="Wingdings" panose="05000000000000000000" pitchFamily="2" charset="2"/>
              <a:buChar char="§"/>
              <a:defRPr/>
            </a:pPr>
            <a:r>
              <a:rPr lang="kk-KZ" sz="1600" dirty="0"/>
              <a:t>Отбасы тәрбиесінің үздіксіздігі мен сабақтастығын қамтамасыз ету.</a:t>
            </a:r>
            <a:endParaRPr lang="ru-RU" sz="1600" dirty="0"/>
          </a:p>
        </p:txBody>
      </p:sp>
      <p:sp>
        <p:nvSpPr>
          <p:cNvPr id="11" name="Прямоугольник 10"/>
          <p:cNvSpPr/>
          <p:nvPr/>
        </p:nvSpPr>
        <p:spPr>
          <a:xfrm>
            <a:off x="5993312" y="3717245"/>
            <a:ext cx="2800767" cy="584775"/>
          </a:xfrm>
          <a:prstGeom prst="rect">
            <a:avLst/>
          </a:prstGeom>
        </p:spPr>
        <p:txBody>
          <a:bodyPr wrap="none">
            <a:spAutoFit/>
          </a:bodyPr>
          <a:lstStyle/>
          <a:p>
            <a:pPr algn="just">
              <a:spcAft>
                <a:spcPts val="0"/>
              </a:spcAft>
            </a:pPr>
            <a:r>
              <a:rPr lang="ru-RU" sz="3200" b="1" dirty="0">
                <a:solidFill>
                  <a:srgbClr val="48ACC7"/>
                </a:solidFill>
                <a:latin typeface="Arial" panose="020B0604020202020204" pitchFamily="34" charset="0"/>
                <a:ea typeface="Calibri" panose="020F0502020204030204" pitchFamily="34" charset="0"/>
                <a:cs typeface="Arial" panose="020B0604020202020204" pitchFamily="34" charset="0"/>
              </a:rPr>
              <a:t>МІНДЕТТЕРІ:</a:t>
            </a:r>
          </a:p>
        </p:txBody>
      </p:sp>
      <p:sp>
        <p:nvSpPr>
          <p:cNvPr id="12" name="Прямоугольник 11"/>
          <p:cNvSpPr/>
          <p:nvPr/>
        </p:nvSpPr>
        <p:spPr>
          <a:xfrm>
            <a:off x="6896535" y="735137"/>
            <a:ext cx="4410503" cy="523220"/>
          </a:xfrm>
          <a:prstGeom prst="rect">
            <a:avLst/>
          </a:prstGeom>
        </p:spPr>
        <p:txBody>
          <a:bodyPr wrap="none">
            <a:spAutoFit/>
          </a:bodyPr>
          <a:lstStyle/>
          <a:p>
            <a:r>
              <a:rPr lang="ru-RU" sz="2800" b="1" dirty="0">
                <a:solidFill>
                  <a:schemeClr val="bg1"/>
                </a:solidFill>
                <a:latin typeface="Arial" panose="020B0604020202020204" pitchFamily="34" charset="0"/>
                <a:ea typeface="Calibri" panose="020F0502020204030204" pitchFamily="34" charset="0"/>
                <a:cs typeface="Arial" panose="020B0604020202020204" pitchFamily="34" charset="0"/>
              </a:rPr>
              <a:t>САБАҚТЫҢ МАҚСАТЫ: </a:t>
            </a:r>
            <a:endParaRPr lang="ru-RU" sz="2800" dirty="0">
              <a:solidFill>
                <a:schemeClr val="bg1"/>
              </a:solidFill>
            </a:endParaRP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673" y="3039934"/>
            <a:ext cx="644862" cy="644862"/>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068" y="1247229"/>
            <a:ext cx="4867362" cy="4230272"/>
          </a:xfrm>
          <a:prstGeom prst="rect">
            <a:avLst/>
          </a:prstGeom>
        </p:spPr>
      </p:pic>
    </p:spTree>
    <p:extLst>
      <p:ext uri="{BB962C8B-B14F-4D97-AF65-F5344CB8AC3E}">
        <p14:creationId xmlns:p14="http://schemas.microsoft.com/office/powerpoint/2010/main" val="348390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25" y="189882"/>
            <a:ext cx="12191538" cy="6858000"/>
          </a:xfrm>
          <a:prstGeom prst="rect">
            <a:avLst/>
          </a:prstGeom>
        </p:spPr>
      </p:pic>
      <p:sp>
        <p:nvSpPr>
          <p:cNvPr id="7" name="Прямоугольник 6"/>
          <p:cNvSpPr/>
          <p:nvPr/>
        </p:nvSpPr>
        <p:spPr>
          <a:xfrm>
            <a:off x="444589" y="1049462"/>
            <a:ext cx="4135395" cy="584775"/>
          </a:xfrm>
          <a:prstGeom prst="rect">
            <a:avLst/>
          </a:prstGeom>
        </p:spPr>
        <p:txBody>
          <a:bodyPr wrap="square">
            <a:spAutoFit/>
          </a:bodyPr>
          <a:lstStyle/>
          <a:p>
            <a:pPr algn="ctr">
              <a:defRPr/>
            </a:pPr>
            <a:r>
              <a:rPr lang="kk-KZ" sz="3200" b="1" dirty="0">
                <a:solidFill>
                  <a:srgbClr val="002060"/>
                </a:solidFill>
              </a:rPr>
              <a:t>ЖЕҢГЕЛЕР МЕКТЕБІ</a:t>
            </a:r>
            <a:endParaRPr lang="ru-RU" sz="3200" dirty="0">
              <a:solidFill>
                <a:srgbClr val="002060"/>
              </a:solidFill>
            </a:endParaRPr>
          </a:p>
        </p:txBody>
      </p:sp>
      <p:sp>
        <p:nvSpPr>
          <p:cNvPr id="10" name="Номер слайда 9"/>
          <p:cNvSpPr>
            <a:spLocks noGrp="1"/>
          </p:cNvSpPr>
          <p:nvPr>
            <p:ph type="sldNum" sz="quarter" idx="12"/>
          </p:nvPr>
        </p:nvSpPr>
        <p:spPr/>
        <p:txBody>
          <a:bodyPr/>
          <a:lstStyle/>
          <a:p>
            <a:fld id="{87B9CBA1-B698-4BC5-BF9A-E2A824C4F519}" type="slidenum">
              <a:rPr lang="ru-RU" smtClean="0"/>
              <a:t>20</a:t>
            </a:fld>
            <a:endParaRPr lang="ru-RU"/>
          </a:p>
        </p:txBody>
      </p:sp>
      <p:sp>
        <p:nvSpPr>
          <p:cNvPr id="11" name="Прямоугольник 10"/>
          <p:cNvSpPr/>
          <p:nvPr/>
        </p:nvSpPr>
        <p:spPr>
          <a:xfrm>
            <a:off x="509998" y="3618882"/>
            <a:ext cx="4260306" cy="2246769"/>
          </a:xfrm>
          <a:prstGeom prst="rect">
            <a:avLst/>
          </a:prstGeom>
        </p:spPr>
        <p:txBody>
          <a:bodyPr wrap="square">
            <a:spAutoFit/>
          </a:bodyPr>
          <a:lstStyle/>
          <a:p>
            <a:pPr marL="457200" indent="-457200">
              <a:buAutoNum type="arabicPeriod"/>
              <a:defRPr/>
            </a:pPr>
            <a:r>
              <a:rPr lang="kk-KZ" sz="2000" b="1" dirty="0"/>
              <a:t>Қыз ғұмырдың құпиялары</a:t>
            </a:r>
          </a:p>
          <a:p>
            <a:pPr marL="457200" indent="-457200">
              <a:buAutoNum type="arabicPeriod"/>
              <a:defRPr/>
            </a:pPr>
            <a:endParaRPr lang="kk-KZ" sz="2000" b="1" dirty="0"/>
          </a:p>
          <a:p>
            <a:pPr marL="457200" indent="-457200">
              <a:buAutoNum type="arabicPeriod"/>
              <a:defRPr/>
            </a:pPr>
            <a:r>
              <a:rPr lang="kk-KZ" sz="2000" b="1" dirty="0"/>
              <a:t>Қыздар білуге тиіс...(тұрмыстық қажеттіліктер)</a:t>
            </a:r>
            <a:endParaRPr lang="ru-RU" sz="2000" dirty="0"/>
          </a:p>
          <a:p>
            <a:pPr>
              <a:defRPr/>
            </a:pPr>
            <a:endParaRPr lang="ru-RU" sz="2000" dirty="0"/>
          </a:p>
          <a:p>
            <a:pPr marL="457200" indent="-457200">
              <a:buAutoNum type="arabicPeriod"/>
              <a:defRPr/>
            </a:pPr>
            <a:endParaRPr lang="kk-KZ" sz="2000" b="1" dirty="0"/>
          </a:p>
          <a:p>
            <a:pPr algn="ctr">
              <a:defRPr/>
            </a:pPr>
            <a:endParaRPr lang="ru-RU" sz="2000" dirty="0"/>
          </a:p>
        </p:txBody>
      </p:sp>
      <p:sp>
        <p:nvSpPr>
          <p:cNvPr id="13" name="Прямоугольник 12"/>
          <p:cNvSpPr/>
          <p:nvPr/>
        </p:nvSpPr>
        <p:spPr>
          <a:xfrm>
            <a:off x="6084439" y="1212088"/>
            <a:ext cx="4834016" cy="1569660"/>
          </a:xfrm>
          <a:prstGeom prst="rect">
            <a:avLst/>
          </a:prstGeom>
        </p:spPr>
        <p:txBody>
          <a:bodyPr wrap="square">
            <a:spAutoFit/>
          </a:bodyPr>
          <a:lstStyle/>
          <a:p>
            <a:pPr algn="ctr">
              <a:defRPr/>
            </a:pPr>
            <a:r>
              <a:rPr lang="kk-KZ" sz="1600" b="1" dirty="0"/>
              <a:t>Топтық жұмыс: Тақырыпты бекіту. Ойлан-жұптас-бөліс әдісі. «Жеңгелер мектебі» жұмысын ұйымдастыруда нені ескеру керек? ФИСӘ кестесін толтырады</a:t>
            </a:r>
          </a:p>
          <a:p>
            <a:pPr algn="ctr">
              <a:defRPr/>
            </a:pPr>
            <a:endParaRPr lang="kk-KZ" sz="1600" b="1" dirty="0"/>
          </a:p>
          <a:p>
            <a:pPr algn="ctr">
              <a:defRPr/>
            </a:pPr>
            <a:endParaRPr lang="kk-KZ" sz="1600" b="1" dirty="0"/>
          </a:p>
        </p:txBody>
      </p:sp>
      <p:sp>
        <p:nvSpPr>
          <p:cNvPr id="6" name="Прямоугольник 5"/>
          <p:cNvSpPr/>
          <p:nvPr/>
        </p:nvSpPr>
        <p:spPr>
          <a:xfrm>
            <a:off x="5794288" y="903384"/>
            <a:ext cx="5414319" cy="2456685"/>
          </a:xfrm>
          <a:prstGeom prst="rect">
            <a:avLst/>
          </a:prstGeom>
          <a:noFill/>
          <a:ln w="9525">
            <a:solidFill>
              <a:srgbClr val="48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Google Shape;154;g23cf4f07222_0_96"/>
          <p:cNvPicPr preferRelativeResize="0"/>
          <p:nvPr/>
        </p:nvPicPr>
        <p:blipFill rotWithShape="1">
          <a:blip r:embed="rId3">
            <a:alphaModFix/>
          </a:blip>
          <a:srcRect/>
          <a:stretch/>
        </p:blipFill>
        <p:spPr>
          <a:xfrm>
            <a:off x="5258637" y="3686476"/>
            <a:ext cx="4159974" cy="2823790"/>
          </a:xfrm>
          <a:prstGeom prst="rect">
            <a:avLst/>
          </a:prstGeom>
          <a:noFill/>
          <a:ln>
            <a:noFill/>
          </a:ln>
        </p:spPr>
      </p:pic>
      <p:graphicFrame>
        <p:nvGraphicFramePr>
          <p:cNvPr id="2" name="Таблица 1"/>
          <p:cNvGraphicFramePr>
            <a:graphicFrameLocks noGrp="1"/>
          </p:cNvGraphicFramePr>
          <p:nvPr>
            <p:extLst>
              <p:ext uri="{D42A27DB-BD31-4B8C-83A1-F6EECF244321}">
                <p14:modId xmlns:p14="http://schemas.microsoft.com/office/powerpoint/2010/main" val="2883240192"/>
              </p:ext>
            </p:extLst>
          </p:nvPr>
        </p:nvGraphicFramePr>
        <p:xfrm>
          <a:off x="5871989" y="2522665"/>
          <a:ext cx="5233012" cy="736600"/>
        </p:xfrm>
        <a:graphic>
          <a:graphicData uri="http://schemas.openxmlformats.org/drawingml/2006/table">
            <a:tbl>
              <a:tblPr firstRow="1" bandRow="1">
                <a:tableStyleId>{5C22544A-7EE6-4342-B048-85BDC9FD1C3A}</a:tableStyleId>
              </a:tblPr>
              <a:tblGrid>
                <a:gridCol w="1308253">
                  <a:extLst>
                    <a:ext uri="{9D8B030D-6E8A-4147-A177-3AD203B41FA5}">
                      <a16:colId xmlns:a16="http://schemas.microsoft.com/office/drawing/2014/main" val="20000"/>
                    </a:ext>
                  </a:extLst>
                </a:gridCol>
                <a:gridCol w="1308253">
                  <a:extLst>
                    <a:ext uri="{9D8B030D-6E8A-4147-A177-3AD203B41FA5}">
                      <a16:colId xmlns:a16="http://schemas.microsoft.com/office/drawing/2014/main" val="20001"/>
                    </a:ext>
                  </a:extLst>
                </a:gridCol>
                <a:gridCol w="1308253">
                  <a:extLst>
                    <a:ext uri="{9D8B030D-6E8A-4147-A177-3AD203B41FA5}">
                      <a16:colId xmlns:a16="http://schemas.microsoft.com/office/drawing/2014/main" val="20002"/>
                    </a:ext>
                  </a:extLst>
                </a:gridCol>
                <a:gridCol w="1308253">
                  <a:extLst>
                    <a:ext uri="{9D8B030D-6E8A-4147-A177-3AD203B41FA5}">
                      <a16:colId xmlns:a16="http://schemas.microsoft.com/office/drawing/2014/main" val="20003"/>
                    </a:ext>
                  </a:extLst>
                </a:gridCol>
              </a:tblGrid>
              <a:tr h="0">
                <a:tc>
                  <a:txBody>
                    <a:bodyPr/>
                    <a:lstStyle/>
                    <a:p>
                      <a:r>
                        <a:rPr lang="kk-KZ" dirty="0"/>
                        <a:t>ФАКТ</a:t>
                      </a:r>
                      <a:endParaRPr lang="ru-RU" dirty="0"/>
                    </a:p>
                  </a:txBody>
                  <a:tcPr/>
                </a:tc>
                <a:tc>
                  <a:txBody>
                    <a:bodyPr/>
                    <a:lstStyle/>
                    <a:p>
                      <a:r>
                        <a:rPr lang="kk-KZ" dirty="0"/>
                        <a:t>ИДЕЯ</a:t>
                      </a:r>
                      <a:endParaRPr lang="ru-RU" dirty="0"/>
                    </a:p>
                  </a:txBody>
                  <a:tcPr/>
                </a:tc>
                <a:tc>
                  <a:txBody>
                    <a:bodyPr/>
                    <a:lstStyle/>
                    <a:p>
                      <a:r>
                        <a:rPr lang="kk-KZ" dirty="0"/>
                        <a:t>СҰРАҚ</a:t>
                      </a:r>
                      <a:endParaRPr lang="ru-RU" dirty="0"/>
                    </a:p>
                  </a:txBody>
                  <a:tcPr/>
                </a:tc>
                <a:tc>
                  <a:txBody>
                    <a:bodyPr/>
                    <a:lstStyle/>
                    <a:p>
                      <a:r>
                        <a:rPr lang="kk-KZ" dirty="0"/>
                        <a:t>ӘРЕКЕТ</a:t>
                      </a:r>
                      <a:endParaRPr lang="ru-RU" dirty="0"/>
                    </a:p>
                  </a:txBody>
                  <a:tcPr/>
                </a:tc>
                <a:extLst>
                  <a:ext uri="{0D108BD9-81ED-4DB2-BD59-A6C34878D82A}">
                    <a16:rowId xmlns:a16="http://schemas.microsoft.com/office/drawing/2014/main" val="10000"/>
                  </a:ext>
                </a:extLst>
              </a:tr>
              <a:tr h="370840">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2442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03" y="-4323"/>
            <a:ext cx="12187879" cy="6858000"/>
          </a:xfrm>
          <a:prstGeom prst="rect">
            <a:avLst/>
          </a:prstGeom>
        </p:spPr>
      </p:pic>
      <p:sp>
        <p:nvSpPr>
          <p:cNvPr id="7" name="Прямоугольник 6"/>
          <p:cNvSpPr/>
          <p:nvPr/>
        </p:nvSpPr>
        <p:spPr>
          <a:xfrm>
            <a:off x="675502" y="626246"/>
            <a:ext cx="8493212" cy="923330"/>
          </a:xfrm>
          <a:prstGeom prst="rect">
            <a:avLst/>
          </a:prstGeom>
        </p:spPr>
        <p:txBody>
          <a:bodyPr wrap="square">
            <a:spAutoFit/>
          </a:bodyPr>
          <a:lstStyle/>
          <a:p>
            <a:r>
              <a:rPr lang="ru-RU" b="1" dirty="0">
                <a:latin typeface="Arial" panose="020B0604020202020204" pitchFamily="34" charset="0"/>
                <a:ea typeface="Times New Roman" panose="02020603050405020304" pitchFamily="18" charset="0"/>
                <a:cs typeface="Times New Roman" panose="02020603050405020304" pitchFamily="18" charset="0"/>
              </a:rPr>
              <a:t>ТОПТЫҚ ЖҰМЫС</a:t>
            </a:r>
          </a:p>
          <a:p>
            <a:endParaRPr lang="ru-RU" b="1" dirty="0">
              <a:latin typeface="Arial" panose="020B0604020202020204" pitchFamily="34" charset="0"/>
              <a:ea typeface="Times New Roman" panose="02020603050405020304" pitchFamily="18" charset="0"/>
              <a:cs typeface="Times New Roman" panose="02020603050405020304" pitchFamily="18" charset="0"/>
            </a:endParaRPr>
          </a:p>
          <a:p>
            <a:r>
              <a:rPr lang="ru-RU" b="1" dirty="0">
                <a:latin typeface="Arial" panose="020B0604020202020204" pitchFamily="34" charset="0"/>
                <a:ea typeface="Times New Roman" panose="02020603050405020304" pitchFamily="18" charset="0"/>
                <a:cs typeface="Times New Roman" panose="02020603050405020304" pitchFamily="18" charset="0"/>
              </a:rPr>
              <a:t>4 ТОПҚА БӨЛІНЕДІ</a:t>
            </a:r>
          </a:p>
        </p:txBody>
      </p:sp>
      <p:sp>
        <p:nvSpPr>
          <p:cNvPr id="10" name="Номер слайда 9"/>
          <p:cNvSpPr>
            <a:spLocks noGrp="1"/>
          </p:cNvSpPr>
          <p:nvPr>
            <p:ph type="sldNum" sz="quarter" idx="12"/>
          </p:nvPr>
        </p:nvSpPr>
        <p:spPr/>
        <p:txBody>
          <a:bodyPr/>
          <a:lstStyle/>
          <a:p>
            <a:fld id="{87B9CBA1-B698-4BC5-BF9A-E2A824C4F519}" type="slidenum">
              <a:rPr lang="ru-RU" smtClean="0"/>
              <a:t>21</a:t>
            </a:fld>
            <a:endParaRPr lang="ru-RU"/>
          </a:p>
        </p:txBody>
      </p:sp>
      <p:sp>
        <p:nvSpPr>
          <p:cNvPr id="11" name="Прямоугольник 10"/>
          <p:cNvSpPr/>
          <p:nvPr/>
        </p:nvSpPr>
        <p:spPr>
          <a:xfrm>
            <a:off x="6566054" y="4008188"/>
            <a:ext cx="5387248" cy="830997"/>
          </a:xfrm>
          <a:prstGeom prst="rect">
            <a:avLst/>
          </a:prstGeom>
        </p:spPr>
        <p:txBody>
          <a:bodyPr wrap="square">
            <a:spAutoFit/>
          </a:bodyPr>
          <a:lstStyle/>
          <a:p>
            <a:r>
              <a:rPr lang="kk-KZ" sz="1600" dirty="0">
                <a:solidFill>
                  <a:srgbClr val="002060"/>
                </a:solidFill>
              </a:rPr>
              <a:t>ЖИНАЛҒАН МӘЛІМЕТТІ ОРТАҒА САЛЫП, ТОПТА ТАЛҚЫЛЫП, </a:t>
            </a:r>
            <a:r>
              <a:rPr lang="kk-KZ" sz="1600" b="1" dirty="0">
                <a:solidFill>
                  <a:srgbClr val="002060"/>
                </a:solidFill>
              </a:rPr>
              <a:t>«ТОРЛЫ ДИАГРАММА»</a:t>
            </a:r>
            <a:r>
              <a:rPr lang="kk-KZ" sz="1600" dirty="0">
                <a:solidFill>
                  <a:srgbClr val="002060"/>
                </a:solidFill>
              </a:rPr>
              <a:t> ӘДІСІМЕН «ДАНАЛЫҚ МЕКТЕБІ ЖҰМЫСЫНЫҢ АЛҒАШҚЫ НҰСҚАСЫ ЖАСАЛАДЫ</a:t>
            </a:r>
            <a:endParaRPr lang="ru-RU" sz="1600" i="1" dirty="0">
              <a:solidFill>
                <a:srgbClr val="48ACC7"/>
              </a:solidFill>
              <a:effectLst/>
              <a:latin typeface="Arial" panose="020B0604020202020204" pitchFamily="34" charset="0"/>
              <a:cs typeface="Arial" panose="020B0604020202020204" pitchFamily="34" charset="0"/>
            </a:endParaRPr>
          </a:p>
        </p:txBody>
      </p:sp>
      <p:sp>
        <p:nvSpPr>
          <p:cNvPr id="2" name="Прямоугольник 1"/>
          <p:cNvSpPr/>
          <p:nvPr/>
        </p:nvSpPr>
        <p:spPr>
          <a:xfrm>
            <a:off x="675502" y="1994052"/>
            <a:ext cx="5527590" cy="1569660"/>
          </a:xfrm>
          <a:prstGeom prst="rect">
            <a:avLst/>
          </a:prstGeom>
        </p:spPr>
        <p:txBody>
          <a:bodyPr wrap="square">
            <a:spAutoFit/>
          </a:bodyPr>
          <a:lstStyle/>
          <a:p>
            <a:pPr algn="just"/>
            <a:r>
              <a:rPr lang="kk-KZ" sz="2400" dirty="0">
                <a:solidFill>
                  <a:srgbClr val="002060"/>
                </a:solidFill>
              </a:rPr>
              <a:t>Топ мүшелеріне берілетін тапсырма</a:t>
            </a:r>
          </a:p>
          <a:p>
            <a:pPr>
              <a:defRPr/>
            </a:pPr>
            <a:r>
              <a:rPr lang="ru-RU" dirty="0">
                <a:solidFill>
                  <a:srgbClr val="000000"/>
                </a:solidFill>
                <a:latin typeface="Arial" panose="020B0604020202020204" pitchFamily="34" charset="0"/>
                <a:cs typeface="Arial" panose="020B0604020202020204" pitchFamily="34" charset="0"/>
              </a:rPr>
              <a:t>1 </a:t>
            </a:r>
            <a:r>
              <a:rPr lang="kk-KZ" dirty="0">
                <a:solidFill>
                  <a:srgbClr val="002060"/>
                </a:solidFill>
              </a:rPr>
              <a:t>Аталар мектебінің жүмысы туралы</a:t>
            </a:r>
            <a:endParaRPr lang="ru-RU" dirty="0">
              <a:solidFill>
                <a:srgbClr val="002060"/>
              </a:solidFill>
            </a:endParaRPr>
          </a:p>
          <a:p>
            <a:pPr>
              <a:defRPr/>
            </a:pPr>
            <a:r>
              <a:rPr lang="kk-KZ" dirty="0">
                <a:solidFill>
                  <a:srgbClr val="002060"/>
                </a:solidFill>
              </a:rPr>
              <a:t>2 Әжелер мектебінің жүмысы туралы</a:t>
            </a:r>
            <a:endParaRPr lang="ru-RU" dirty="0">
              <a:solidFill>
                <a:srgbClr val="002060"/>
              </a:solidFill>
            </a:endParaRPr>
          </a:p>
          <a:p>
            <a:pPr>
              <a:defRPr/>
            </a:pPr>
            <a:r>
              <a:rPr lang="kk-KZ" dirty="0">
                <a:solidFill>
                  <a:srgbClr val="002060"/>
                </a:solidFill>
              </a:rPr>
              <a:t>3 Ағалар мектебінің жүмысы туралы</a:t>
            </a:r>
            <a:endParaRPr lang="ru-RU" dirty="0">
              <a:solidFill>
                <a:srgbClr val="002060"/>
              </a:solidFill>
            </a:endParaRPr>
          </a:p>
          <a:p>
            <a:pPr>
              <a:defRPr/>
            </a:pPr>
            <a:r>
              <a:rPr lang="kk-KZ" dirty="0">
                <a:solidFill>
                  <a:srgbClr val="002060"/>
                </a:solidFill>
              </a:rPr>
              <a:t>4 Жеңге мектебінің жүмысы туралы </a:t>
            </a:r>
            <a:endParaRPr lang="ru-RU" dirty="0">
              <a:solidFill>
                <a:srgbClr val="002060"/>
              </a:solidFill>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8846" y="932924"/>
            <a:ext cx="4529668" cy="2789205"/>
          </a:xfrm>
          <a:prstGeom prst="rect">
            <a:avLst/>
          </a:prstGeom>
        </p:spPr>
      </p:pic>
    </p:spTree>
    <p:extLst>
      <p:ext uri="{BB962C8B-B14F-4D97-AF65-F5344CB8AC3E}">
        <p14:creationId xmlns:p14="http://schemas.microsoft.com/office/powerpoint/2010/main" val="2007223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90E7DC8-9459-457C-A981-986A4D798DAB}"/>
              </a:ext>
            </a:extLst>
          </p:cNvPr>
          <p:cNvSpPr>
            <a:spLocks noGrp="1"/>
          </p:cNvSpPr>
          <p:nvPr>
            <p:ph type="title"/>
          </p:nvPr>
        </p:nvSpPr>
        <p:spPr>
          <a:xfrm>
            <a:off x="2276185" y="384807"/>
            <a:ext cx="4752576" cy="854375"/>
          </a:xfrm>
        </p:spPr>
        <p:style>
          <a:lnRef idx="2">
            <a:schemeClr val="accent2"/>
          </a:lnRef>
          <a:fillRef idx="1">
            <a:schemeClr val="lt1"/>
          </a:fillRef>
          <a:effectRef idx="0">
            <a:schemeClr val="accent2"/>
          </a:effectRef>
          <a:fontRef idx="minor">
            <a:schemeClr val="dk1"/>
          </a:fontRef>
        </p:style>
        <p:txBody>
          <a:bodyPr>
            <a:normAutofit/>
          </a:bodyPr>
          <a:lstStyle/>
          <a:p>
            <a:pPr algn="ctr"/>
            <a:r>
              <a:rPr lang="ru-RU" altLang="en-US" sz="3200" b="1" dirty="0" err="1">
                <a:latin typeface="Times New Roman" panose="02020603050405020304" pitchFamily="18" charset="0"/>
                <a:cs typeface="Times New Roman" panose="02020603050405020304" pitchFamily="18" charset="0"/>
              </a:rPr>
              <a:t>Торлы</a:t>
            </a:r>
            <a:r>
              <a:rPr lang="ru-RU" altLang="en-US" sz="3200" b="1" dirty="0">
                <a:latin typeface="Times New Roman" panose="02020603050405020304" pitchFamily="18" charset="0"/>
                <a:cs typeface="Times New Roman" panose="02020603050405020304" pitchFamily="18" charset="0"/>
              </a:rPr>
              <a:t> диаграмма</a:t>
            </a:r>
            <a:endParaRPr lang="en-US" altLang="en-US" sz="3200" b="1" dirty="0">
              <a:latin typeface="Times New Roman" panose="02020603050405020304" pitchFamily="18" charset="0"/>
              <a:cs typeface="Times New Roman" panose="02020603050405020304" pitchFamily="18" charset="0"/>
            </a:endParaRPr>
          </a:p>
        </p:txBody>
      </p:sp>
      <p:graphicFrame>
        <p:nvGraphicFramePr>
          <p:cNvPr id="5" name="Diagram 95">
            <a:extLst>
              <a:ext uri="{FF2B5EF4-FFF2-40B4-BE49-F238E27FC236}">
                <a16:creationId xmlns:a16="http://schemas.microsoft.com/office/drawing/2014/main" id="{6EA2DA4D-2B07-4D17-AA33-4F46F15C6DCE}"/>
              </a:ext>
            </a:extLst>
          </p:cNvPr>
          <p:cNvGraphicFramePr/>
          <p:nvPr/>
        </p:nvGraphicFramePr>
        <p:xfrm>
          <a:off x="1409251" y="1376980"/>
          <a:ext cx="9392099" cy="5220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3967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46" y="201282"/>
            <a:ext cx="12191538" cy="6858000"/>
          </a:xfrm>
          <a:prstGeom prst="rect">
            <a:avLst/>
          </a:prstGeom>
        </p:spPr>
      </p:pic>
      <p:sp>
        <p:nvSpPr>
          <p:cNvPr id="8" name="Номер слайда 7"/>
          <p:cNvSpPr>
            <a:spLocks noGrp="1"/>
          </p:cNvSpPr>
          <p:nvPr>
            <p:ph type="sldNum" sz="quarter" idx="12"/>
          </p:nvPr>
        </p:nvSpPr>
        <p:spPr/>
        <p:txBody>
          <a:bodyPr/>
          <a:lstStyle/>
          <a:p>
            <a:fld id="{87B9CBA1-B698-4BC5-BF9A-E2A824C4F519}" type="slidenum">
              <a:rPr lang="ru-RU" smtClean="0"/>
              <a:t>23</a:t>
            </a:fld>
            <a:endParaRPr lang="ru-RU"/>
          </a:p>
        </p:txBody>
      </p:sp>
      <p:sp>
        <p:nvSpPr>
          <p:cNvPr id="11" name="Прямоугольник 10"/>
          <p:cNvSpPr/>
          <p:nvPr/>
        </p:nvSpPr>
        <p:spPr>
          <a:xfrm>
            <a:off x="798270" y="3749221"/>
            <a:ext cx="4089015" cy="2800767"/>
          </a:xfrm>
          <a:prstGeom prst="rect">
            <a:avLst/>
          </a:prstGeom>
        </p:spPr>
        <p:txBody>
          <a:bodyPr wrap="square">
            <a:spAutoFit/>
          </a:bodyPr>
          <a:lstStyle/>
          <a:p>
            <a:pPr algn="ctr">
              <a:spcAft>
                <a:spcPts val="0"/>
              </a:spcAft>
              <a:defRPr/>
            </a:pPr>
            <a:r>
              <a:rPr lang="kk-KZ"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ЕСКЕРТУ: </a:t>
            </a:r>
          </a:p>
          <a:p>
            <a:pPr algn="just">
              <a:spcAft>
                <a:spcPts val="0"/>
              </a:spcAft>
              <a:defRPr/>
            </a:pPr>
            <a:r>
              <a:rPr lang="kk-KZ" sz="1600" dirty="0">
                <a:latin typeface="Times New Roman" panose="02020603050405020304" pitchFamily="18" charset="0"/>
                <a:ea typeface="Calibri" panose="020F0502020204030204" pitchFamily="34" charset="0"/>
                <a:cs typeface="Times New Roman" panose="02020603050405020304" pitchFamily="18" charset="0"/>
              </a:rPr>
              <a:t>ЖОСПАРҒА ДӘРІС КЕЗІНДЕГІ БЕКІТУ СҰРАҚТАРЫ МЕН ТАЛҚЫЛАНҒАН МӘСЕЛЕЛЕР СОНЫМЕН ҚАТАР АТА-БАБАЛАРЫМЫЗДАН КЕЛЕ ЖАТҚАН ЕҢ ЖАҚСЫ ҒҰРЫПТАР ЕНГІЗІЛЕДІ. ЖҮРГІЗІЛЕТІН ІС-ШАРАЛАР МЕН ОНЫҢ УАҚЫТЫН ЖОСПАРЛАУДА АТА АНАЛАР ЖИНАЛЫСЫ, МЕРЕКЕ КҮНДЕРІ, АПТАЛЫҚТАР Т.Б. МӘСЕЛЕЛЕР ЕСКЕРІЛУ ҚАЖЕТ. </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6494943" y="1119719"/>
            <a:ext cx="4089400" cy="2308324"/>
          </a:xfrm>
          <a:prstGeom prst="rect">
            <a:avLst/>
          </a:prstGeom>
        </p:spPr>
        <p:txBody>
          <a:bodyPr wrap="square">
            <a:spAutoFit/>
          </a:bodyPr>
          <a:lstStyle/>
          <a:p>
            <a:pPr algn="ctr">
              <a:spcBef>
                <a:spcPct val="0"/>
              </a:spcBef>
              <a:buClrTx/>
              <a:buFontTx/>
              <a:buNone/>
            </a:pPr>
            <a:r>
              <a:rPr lang="kk-KZ" sz="2400" b="1" dirty="0">
                <a:latin typeface="Times New Roman" panose="02020603050405020304" pitchFamily="18" charset="0"/>
                <a:ea typeface="Calibri" panose="020F0502020204030204" pitchFamily="34" charset="0"/>
                <a:cs typeface="Times New Roman" panose="02020603050405020304" pitchFamily="18" charset="0"/>
              </a:rPr>
              <a:t>Практикалық жұмыс: 4 сағат. Көшпенділердің жүрегінен </a:t>
            </a:r>
          </a:p>
          <a:p>
            <a:pPr algn="ctr">
              <a:spcBef>
                <a:spcPct val="0"/>
              </a:spcBef>
              <a:buClrTx/>
              <a:buFontTx/>
              <a:buNone/>
            </a:pPr>
            <a:r>
              <a:rPr lang="kk-KZ" sz="2400" b="1" dirty="0">
                <a:latin typeface="Times New Roman" panose="02020603050405020304" pitchFamily="18" charset="0"/>
                <a:ea typeface="Calibri" panose="020F0502020204030204" pitchFamily="34" charset="0"/>
                <a:cs typeface="Times New Roman" panose="02020603050405020304" pitchFamily="18" charset="0"/>
              </a:rPr>
              <a:t>туған ең жақсы ғұрыптар. Фасилитация (Әлемді шарлау әдісі)</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798270" y="755697"/>
            <a:ext cx="4089015" cy="2062103"/>
          </a:xfrm>
          <a:prstGeom prst="rect">
            <a:avLst/>
          </a:prstGeom>
        </p:spPr>
        <p:txBody>
          <a:bodyPr wrap="square">
            <a:spAutoFit/>
          </a:bodyPr>
          <a:lstStyle/>
          <a:p>
            <a:pPr algn="ctr">
              <a:spcAft>
                <a:spcPts val="0"/>
              </a:spcAft>
              <a:defRPr/>
            </a:pPr>
            <a:r>
              <a:rPr lang="kk-KZ" sz="1600" dirty="0">
                <a:latin typeface="Times New Roman" panose="02020603050405020304" pitchFamily="18" charset="0"/>
                <a:ea typeface="Calibri" panose="020F0502020204030204" pitchFamily="34" charset="0"/>
                <a:cs typeface="Times New Roman" panose="02020603050405020304" pitchFamily="18" charset="0"/>
              </a:rPr>
              <a:t>ФАСИЛИТАТОР: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defRPr/>
            </a:pPr>
            <a:r>
              <a:rPr lang="kk-KZ" sz="1600" dirty="0">
                <a:latin typeface="Times New Roman" panose="02020603050405020304" pitchFamily="18" charset="0"/>
                <a:ea typeface="Calibri" panose="020F0502020204030204" pitchFamily="34" charset="0"/>
                <a:cs typeface="Times New Roman" panose="02020603050405020304" pitchFamily="18" charset="0"/>
              </a:rPr>
              <a:t>АЛДАҒЫ 4 САҒАТТА МЕКТЕПТЕРДЕ «ДАНАЛЫҚ МЕКТЕБІ» ЖҰМЫСЫН ҚАЛАЙ ҰЙЫМДАСТЫРУ КЕРЕГІН, ОҒАН  КӨШПЕНДІЛЕРДІҢ ЖҮРЕГІНЕН ТУҒАН ЕҢ ЖАҚСЫ ҒҰРЫПТАРДЫ КІРІКТІРУ ЖОЛДАРЫН ТАЛҚЫЛЫП, ОРТАҚ ШЕШІМГЕ КЕЛЕТІН БОЛАМЫЗ. </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9763" y="3630282"/>
            <a:ext cx="2006814" cy="183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Скругленный прямоугольник 1"/>
          <p:cNvSpPr/>
          <p:nvPr/>
        </p:nvSpPr>
        <p:spPr>
          <a:xfrm>
            <a:off x="798270" y="3239927"/>
            <a:ext cx="4005083" cy="87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7799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46" y="201282"/>
            <a:ext cx="12191538" cy="6858000"/>
          </a:xfrm>
          <a:prstGeom prst="rect">
            <a:avLst/>
          </a:prstGeom>
        </p:spPr>
      </p:pic>
      <p:sp>
        <p:nvSpPr>
          <p:cNvPr id="8" name="Номер слайда 7"/>
          <p:cNvSpPr>
            <a:spLocks noGrp="1"/>
          </p:cNvSpPr>
          <p:nvPr>
            <p:ph type="sldNum" sz="quarter" idx="12"/>
          </p:nvPr>
        </p:nvSpPr>
        <p:spPr/>
        <p:txBody>
          <a:bodyPr/>
          <a:lstStyle/>
          <a:p>
            <a:fld id="{87B9CBA1-B698-4BC5-BF9A-E2A824C4F519}" type="slidenum">
              <a:rPr lang="ru-RU" smtClean="0"/>
              <a:t>24</a:t>
            </a:fld>
            <a:endParaRPr lang="ru-RU"/>
          </a:p>
        </p:txBody>
      </p:sp>
      <p:sp>
        <p:nvSpPr>
          <p:cNvPr id="12" name="Прямоугольник 11"/>
          <p:cNvSpPr/>
          <p:nvPr/>
        </p:nvSpPr>
        <p:spPr>
          <a:xfrm>
            <a:off x="5409742" y="568876"/>
            <a:ext cx="6235087" cy="6617196"/>
          </a:xfrm>
          <a:prstGeom prst="rect">
            <a:avLst/>
          </a:prstGeom>
        </p:spPr>
        <p:txBody>
          <a:bodyPr wrap="square">
            <a:spAutoFit/>
          </a:bodyPr>
          <a:lstStyle/>
          <a:p>
            <a:pPr marL="285750" indent="-285750" algn="just">
              <a:buFont typeface="Wingdings" panose="05000000000000000000" pitchFamily="2" charset="2"/>
              <a:buChar char="§"/>
              <a:defRPr/>
            </a:pPr>
            <a:r>
              <a:rPr lang="kk-KZ" sz="1600" dirty="0"/>
              <a:t>ТАЛҚЫЛАУДЫҢ НЕГІЗГІ ТАҚЫРЫБЫ МЕН ІШКІ ТАҚЫРЫПТАР/КЕСТЕЛЕР БОЙЫНША ТАЛҚЫЛАУҒА АРНАЛҒАН МӘСЕЛЕ) АЛДЫН АЛА БЕЛГІЛЕНІП, КЕЛІСІЛГЕН. </a:t>
            </a:r>
            <a:endParaRPr lang="ru-RU" sz="1600" dirty="0"/>
          </a:p>
          <a:p>
            <a:pPr marL="285750" indent="-285750" algn="just">
              <a:buFont typeface="Wingdings" panose="05000000000000000000" pitchFamily="2" charset="2"/>
              <a:buChar char="§"/>
              <a:defRPr/>
            </a:pPr>
            <a:r>
              <a:rPr lang="kk-KZ" sz="1600" dirty="0"/>
              <a:t>ҚАТЫСУШЫЛАР ТОПТАРҒА БӨЛІНІП, НЕГІЗГІ ТАЛҚЫЛАУ ТАҚЫРЫБЫ МЕН ЖЕКЕ ТАЛҚЫЛАНАТЫН МӘСЕЛЕЛЕР КӨРСЕТІЛЕДІ. </a:t>
            </a:r>
            <a:endParaRPr lang="ru-RU" sz="1600" dirty="0"/>
          </a:p>
          <a:p>
            <a:pPr marL="285750" indent="-285750" algn="just">
              <a:buFont typeface="Wingdings" panose="05000000000000000000" pitchFamily="2" charset="2"/>
              <a:buChar char="§"/>
              <a:defRPr/>
            </a:pPr>
            <a:r>
              <a:rPr lang="kk-KZ" sz="1600" dirty="0"/>
              <a:t>БІР АДАМҒА КЕЛУШІЛЕРГЕ МӘСЕЛЕНІ ТҮСІНДІРЕТІН «ЖЕТЕКШІ» РӨЛІН АЛУ ҰСЫНЫЛАДЫ (ОЛ ТАҚЫРЫПҚА ҚЫЗЫҒУШЫЛЫҚ ТАНЫТАДЫ ЖӘНЕ ОНЫМЕН ҮНЕМІ ЖҰМЫС ІСТЕУГЕ ДАЙЫН). </a:t>
            </a:r>
            <a:endParaRPr lang="ru-RU" sz="1600" dirty="0"/>
          </a:p>
          <a:p>
            <a:pPr marL="285750" indent="-285750" algn="just">
              <a:buFont typeface="Wingdings" panose="05000000000000000000" pitchFamily="2" charset="2"/>
              <a:buChar char="§"/>
              <a:defRPr/>
            </a:pPr>
            <a:r>
              <a:rPr lang="kk-KZ" sz="1600" dirty="0"/>
              <a:t>ҚАТЫСУШЫЛАР ДӨҢГЕЛЕК ҮСТЕЛДЕРГЕ БӨЛІНІП, ОНДА КӨРСЕТІЛГЕН МӘСЕЛЕНІ ТАЛҚЫЛАЙДЫ. «ЖЕТЕКШІ» - БАРЛЫҚ АЙТЫЛҒАН ОЙЛАРДЫ ФЛИПЧАРТ ПАРАҒЫНА БЕКІТЕДІ. СОДАН КЕЙІН ҚАТЫСУШЫЛАР ТҰРЫП, БАСҚА ҮСТЕЛГЕ БАРАДЫ, АЛ «ЖЕТЕКШІ» ҮНЕМІ ӨЗ ҮСТЕЛІНДЕ ҚАЛАДЫ. </a:t>
            </a:r>
            <a:endParaRPr lang="ru-RU" sz="1600" dirty="0"/>
          </a:p>
          <a:p>
            <a:pPr marL="285750" indent="-285750" algn="just">
              <a:buFont typeface="Wingdings" panose="05000000000000000000" pitchFamily="2" charset="2"/>
              <a:buChar char="§"/>
              <a:defRPr/>
            </a:pPr>
            <a:r>
              <a:rPr lang="kk-KZ" sz="1600" dirty="0"/>
              <a:t>КЕЛЕСІ ТОП ДӨҢГЕЛЕК ҮСТЕЛГЕ КЕЛГЕНДЕ, ЖҮРГІЗУШІ ҚЫСҚАША НЕ БОЛҒАНЫН ЖӘНЕ АЛДЫҢҒЫ ТОП ҚАНДАЙ ОЙ АЙТҚАНЫН АЙТАДЫ. КЕЛГЕН ТОП МҮШЕЛЕРІ ПІКІР АЛМАСАДЫ</a:t>
            </a:r>
            <a:r>
              <a:rPr lang="ru-RU" sz="1600" dirty="0"/>
              <a:t>, </a:t>
            </a:r>
            <a:r>
              <a:rPr lang="kk-KZ" sz="1600" dirty="0"/>
              <a:t>ЖЕТЕКШІ</a:t>
            </a:r>
            <a:r>
              <a:rPr lang="ru-RU" sz="1600" dirty="0"/>
              <a:t> БӘРІН РЕТТЕЙДІ.</a:t>
            </a:r>
            <a:r>
              <a:rPr lang="kk-KZ" sz="1600" dirty="0"/>
              <a:t> </a:t>
            </a:r>
            <a:endParaRPr lang="ru-RU" sz="1600" dirty="0"/>
          </a:p>
          <a:p>
            <a:pPr marL="285750" indent="-285750" algn="just">
              <a:buFont typeface="Wingdings" panose="05000000000000000000" pitchFamily="2" charset="2"/>
              <a:buChar char="§"/>
              <a:defRPr/>
            </a:pPr>
            <a:r>
              <a:rPr lang="kk-KZ" sz="1600" dirty="0"/>
              <a:t>ТОПТАРДА КЕСТЕЛЕРДІ АУЫСТЫРАТЫН ЖҰМЫСТЫҢ БІРНЕШЕ КЕЗЕҢІ БАР (3-5 АЙНАЛЫМ). </a:t>
            </a:r>
            <a:endParaRPr lang="ru-RU" sz="1600" dirty="0"/>
          </a:p>
          <a:p>
            <a:pPr marL="285750" indent="-285750" algn="just">
              <a:buFont typeface="Wingdings" panose="05000000000000000000" pitchFamily="2" charset="2"/>
              <a:buChar char="§"/>
              <a:defRPr/>
            </a:pPr>
            <a:r>
              <a:rPr lang="kk-KZ" sz="1600" dirty="0"/>
              <a:t>ҚОРЫТЫНДЫЛАУ – ДӨҢГЕЛЕК ҮСТЕЛДЕРДІҢ «ЖҮРГІЗУШІЛЕРІ» БАРЛЫҚ ҚАТЫСУШЫЛАР ҮШІН ӨЗ ҮСТЕЛДЕРІНДЕГІ ТАЛҚЫЛАУЛАРДЫ ҚОРЫТЫНДЫЛАЙДЫ. ИДЕЯЛАРДЫ ТАҢДАУ ЖӘНЕ БАҒАЛАУ АРҚЫЛЫ ҚОСЫМША КЕЗЕҢ БОЛУЫ МҮМКІН.</a:t>
            </a:r>
            <a:endParaRPr lang="ru-RU" sz="1600" dirty="0"/>
          </a:p>
          <a:p>
            <a:pPr algn="ctr">
              <a:spcBef>
                <a:spcPct val="0"/>
              </a:spcBef>
              <a:buClrTx/>
              <a:buFontTx/>
              <a:buNone/>
            </a:pP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4202" y="3971805"/>
            <a:ext cx="2006814" cy="183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594909" y="2341779"/>
            <a:ext cx="4043192" cy="91440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FontTx/>
              <a:buNone/>
            </a:pPr>
            <a:r>
              <a:rPr lang="kk-KZ"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ЖҮРГІЗІЛУ ТӘРТІБІ</a:t>
            </a:r>
            <a:endParaRPr lang="ru-RU"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9817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993" y="0"/>
            <a:ext cx="12191538" cy="6858000"/>
          </a:xfrm>
          <a:prstGeom prst="rect">
            <a:avLst/>
          </a:prstGeom>
        </p:spPr>
      </p:pic>
      <p:sp>
        <p:nvSpPr>
          <p:cNvPr id="12" name="Номер слайда 11"/>
          <p:cNvSpPr>
            <a:spLocks noGrp="1"/>
          </p:cNvSpPr>
          <p:nvPr>
            <p:ph type="sldNum" sz="quarter" idx="12"/>
          </p:nvPr>
        </p:nvSpPr>
        <p:spPr/>
        <p:txBody>
          <a:bodyPr/>
          <a:lstStyle/>
          <a:p>
            <a:fld id="{87B9CBA1-B698-4BC5-BF9A-E2A824C4F519}" type="slidenum">
              <a:rPr lang="ru-RU" smtClean="0"/>
              <a:t>25</a:t>
            </a:fld>
            <a:endParaRPr lang="ru-RU"/>
          </a:p>
        </p:txBody>
      </p:sp>
      <p:sp>
        <p:nvSpPr>
          <p:cNvPr id="13" name="Прямоугольник 12"/>
          <p:cNvSpPr/>
          <p:nvPr/>
        </p:nvSpPr>
        <p:spPr>
          <a:xfrm>
            <a:off x="5569411" y="232363"/>
            <a:ext cx="5715656" cy="1754326"/>
          </a:xfrm>
          <a:prstGeom prst="rect">
            <a:avLst/>
          </a:prstGeom>
        </p:spPr>
        <p:txBody>
          <a:bodyPr wrap="square">
            <a:spAutoFit/>
          </a:bodyPr>
          <a:lstStyle/>
          <a:p>
            <a:pPr algn="just"/>
            <a:r>
              <a:rPr lang="kk-KZ" dirty="0">
                <a:solidFill>
                  <a:srgbClr val="002060"/>
                </a:solidFill>
              </a:rPr>
              <a:t>Жетекші орнында қалып, топтар ауысады. Жетекші келген қонақтарға өздері жасаған жұмысты түсіндіреді. Сұрақтарға жауап беріп, тың идеялар іздейді. Келген тыңдаушылар өз ұсыныстарын айтып, өздеріне қажет ақпаратты түртіп алады. Осылайша үш топ ауысып, төртінші айналымда әр топ өз орнына келеді. </a:t>
            </a:r>
            <a:endParaRPr lang="ru-RU" dirty="0">
              <a:latin typeface="Arial" panose="020B0604020202020204" pitchFamily="34" charset="0"/>
              <a:ea typeface="Times New Roman" panose="02020603050405020304" pitchFamily="18" charset="0"/>
              <a:cs typeface="Arial" panose="020B0604020202020204" pitchFamily="34" charset="0"/>
            </a:endParaRPr>
          </a:p>
        </p:txBody>
      </p:sp>
      <p:sp>
        <p:nvSpPr>
          <p:cNvPr id="14" name="Прямоугольник 13"/>
          <p:cNvSpPr/>
          <p:nvPr/>
        </p:nvSpPr>
        <p:spPr>
          <a:xfrm>
            <a:off x="4736664" y="3175324"/>
            <a:ext cx="5074232" cy="1200329"/>
          </a:xfrm>
          <a:prstGeom prst="rect">
            <a:avLst/>
          </a:prstGeom>
        </p:spPr>
        <p:txBody>
          <a:bodyPr wrap="square">
            <a:spAutoFit/>
          </a:bodyPr>
          <a:lstStyle/>
          <a:p>
            <a:pPr algn="ctr">
              <a:defRPr/>
            </a:pPr>
            <a:r>
              <a:rPr lang="kk-KZ" b="1" dirty="0">
                <a:solidFill>
                  <a:srgbClr val="002060"/>
                </a:solidFill>
              </a:rPr>
              <a:t>Кері байланыс:</a:t>
            </a:r>
            <a:r>
              <a:rPr lang="kk-KZ" dirty="0">
                <a:solidFill>
                  <a:srgbClr val="002060"/>
                </a:solidFill>
              </a:rPr>
              <a:t> </a:t>
            </a:r>
          </a:p>
          <a:p>
            <a:pPr algn="ctr">
              <a:defRPr/>
            </a:pPr>
            <a:r>
              <a:rPr lang="kk-KZ" dirty="0">
                <a:solidFill>
                  <a:srgbClr val="002060"/>
                </a:solidFill>
              </a:rPr>
              <a:t>Жарқын ойлар. Алғашқы нұсқаға енгізілетін өзгерістердің тізімі. </a:t>
            </a:r>
            <a:endParaRPr lang="ru-RU" dirty="0">
              <a:solidFill>
                <a:srgbClr val="002060"/>
              </a:solidFill>
            </a:endParaRPr>
          </a:p>
          <a:p>
            <a:pPr algn="ctr">
              <a:defRPr/>
            </a:pPr>
            <a:r>
              <a:rPr lang="kk-KZ" dirty="0">
                <a:solidFill>
                  <a:srgbClr val="002060"/>
                </a:solidFill>
              </a:rPr>
              <a:t>Эйзенхауэр матрицасы </a:t>
            </a:r>
          </a:p>
        </p:txBody>
      </p:sp>
      <p:pic>
        <p:nvPicPr>
          <p:cNvPr id="11" name="Google Shape;154;g23cf4f07222_0_96"/>
          <p:cNvPicPr preferRelativeResize="0"/>
          <p:nvPr/>
        </p:nvPicPr>
        <p:blipFill rotWithShape="1">
          <a:blip r:embed="rId3">
            <a:alphaModFix/>
          </a:blip>
          <a:srcRect/>
          <a:stretch/>
        </p:blipFill>
        <p:spPr>
          <a:xfrm>
            <a:off x="502504" y="1551863"/>
            <a:ext cx="4159974" cy="2823790"/>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3456202363"/>
              </p:ext>
            </p:extLst>
          </p:nvPr>
        </p:nvGraphicFramePr>
        <p:xfrm>
          <a:off x="6772367" y="4504011"/>
          <a:ext cx="4331970" cy="1706880"/>
        </p:xfrm>
        <a:graphic>
          <a:graphicData uri="http://schemas.openxmlformats.org/drawingml/2006/table">
            <a:tbl>
              <a:tblPr firstRow="1" firstCol="1" bandRow="1">
                <a:tableStyleId>{5C22544A-7EE6-4342-B048-85BDC9FD1C3A}</a:tableStyleId>
              </a:tblPr>
              <a:tblGrid>
                <a:gridCol w="2081530">
                  <a:extLst>
                    <a:ext uri="{9D8B030D-6E8A-4147-A177-3AD203B41FA5}">
                      <a16:colId xmlns:a16="http://schemas.microsoft.com/office/drawing/2014/main" val="20000"/>
                    </a:ext>
                  </a:extLst>
                </a:gridCol>
                <a:gridCol w="2250440">
                  <a:extLst>
                    <a:ext uri="{9D8B030D-6E8A-4147-A177-3AD203B41FA5}">
                      <a16:colId xmlns:a16="http://schemas.microsoft.com/office/drawing/2014/main" val="20001"/>
                    </a:ext>
                  </a:extLst>
                </a:gridCol>
              </a:tblGrid>
              <a:tr h="0">
                <a:tc>
                  <a:txBody>
                    <a:bodyPr/>
                    <a:lstStyle/>
                    <a:p>
                      <a:pPr algn="just">
                        <a:spcAft>
                          <a:spcPts val="0"/>
                        </a:spcAft>
                      </a:pPr>
                      <a:r>
                        <a:rPr lang="kk-KZ" sz="1400" dirty="0">
                          <a:effectLst/>
                        </a:rPr>
                        <a:t>Тез жасалатын маңызды жұмыстар</a:t>
                      </a:r>
                      <a:endParaRPr lang="ru-RU" sz="1100" dirty="0">
                        <a:effectLst/>
                      </a:endParaRPr>
                    </a:p>
                    <a:p>
                      <a:pPr marL="342900" lvl="0" indent="-342900" algn="just">
                        <a:spcAft>
                          <a:spcPts val="0"/>
                        </a:spcAft>
                        <a:buFont typeface="+mj-lt"/>
                        <a:buAutoNum type="arabicPeriod"/>
                      </a:pPr>
                      <a:r>
                        <a:rPr lang="kk-KZ" sz="1400" dirty="0">
                          <a:effectLst/>
                        </a:rPr>
                        <a:t>...</a:t>
                      </a:r>
                      <a:endParaRPr lang="ru-RU" sz="1100" dirty="0">
                        <a:effectLst/>
                      </a:endParaRPr>
                    </a:p>
                    <a:p>
                      <a:pPr marL="342900" lvl="0" indent="-342900" algn="just">
                        <a:spcAft>
                          <a:spcPts val="0"/>
                        </a:spcAft>
                        <a:buFont typeface="+mj-lt"/>
                        <a:buAutoNum type="arabicPeriod"/>
                      </a:pPr>
                      <a:r>
                        <a:rPr lang="kk-KZ"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kk-KZ" sz="1400" dirty="0">
                          <a:effectLst/>
                        </a:rPr>
                        <a:t>Асығыс жоқ, бірақ маңызды</a:t>
                      </a:r>
                      <a:endParaRPr lang="ru-RU" sz="1100" dirty="0">
                        <a:effectLst/>
                      </a:endParaRPr>
                    </a:p>
                    <a:p>
                      <a:pPr marL="342900" lvl="0" indent="-342900" algn="just">
                        <a:spcAft>
                          <a:spcPts val="0"/>
                        </a:spcAft>
                        <a:buFont typeface="+mj-lt"/>
                        <a:buAutoNum type="arabicPeriod"/>
                      </a:pPr>
                      <a:r>
                        <a:rPr lang="kk-KZ" sz="1400" dirty="0">
                          <a:effectLst/>
                        </a:rPr>
                        <a:t>...</a:t>
                      </a:r>
                      <a:endParaRPr lang="ru-RU" sz="1100" dirty="0">
                        <a:effectLst/>
                      </a:endParaRPr>
                    </a:p>
                    <a:p>
                      <a:pPr marL="342900" lvl="0" indent="-342900" algn="just">
                        <a:spcAft>
                          <a:spcPts val="0"/>
                        </a:spcAft>
                        <a:buFont typeface="+mj-lt"/>
                        <a:buAutoNum type="arabicPeriod"/>
                      </a:pPr>
                      <a:r>
                        <a:rPr lang="kk-KZ"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kk-KZ" sz="1400">
                          <a:effectLst/>
                        </a:rPr>
                        <a:t>Тез жасалу керек, бірақ маңызды емес</a:t>
                      </a:r>
                      <a:endParaRPr lang="ru-RU" sz="1100">
                        <a:effectLst/>
                      </a:endParaRPr>
                    </a:p>
                    <a:p>
                      <a:pPr marL="342900" lvl="0" indent="-342900" algn="just">
                        <a:spcAft>
                          <a:spcPts val="0"/>
                        </a:spcAft>
                        <a:buFont typeface="+mj-lt"/>
                        <a:buAutoNum type="arabicPeriod"/>
                      </a:pPr>
                      <a:r>
                        <a:rPr lang="kk-KZ" sz="1400">
                          <a:effectLst/>
                        </a:rPr>
                        <a:t>...</a:t>
                      </a:r>
                      <a:endParaRPr lang="ru-RU" sz="1100">
                        <a:effectLst/>
                      </a:endParaRPr>
                    </a:p>
                    <a:p>
                      <a:pPr marL="342900" lvl="0" indent="-342900" algn="just">
                        <a:spcAft>
                          <a:spcPts val="0"/>
                        </a:spcAft>
                        <a:buFont typeface="+mj-lt"/>
                        <a:buAutoNum type="arabicPeriod"/>
                      </a:pPr>
                      <a:r>
                        <a:rPr lang="kk-KZ" sz="1400">
                          <a:effectLst/>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kk-KZ" sz="1400" dirty="0">
                          <a:effectLst/>
                        </a:rPr>
                        <a:t>Асығыс емес, маңызды емес</a:t>
                      </a:r>
                      <a:endParaRPr lang="ru-RU" sz="1100" dirty="0">
                        <a:effectLst/>
                      </a:endParaRPr>
                    </a:p>
                    <a:p>
                      <a:pPr marL="342900" lvl="0" indent="-342900" algn="just">
                        <a:spcAft>
                          <a:spcPts val="0"/>
                        </a:spcAft>
                        <a:buFont typeface="+mj-lt"/>
                        <a:buAutoNum type="arabicPeriod"/>
                      </a:pPr>
                      <a:r>
                        <a:rPr lang="kk-KZ" sz="1400" dirty="0">
                          <a:effectLst/>
                        </a:rPr>
                        <a:t>...</a:t>
                      </a:r>
                      <a:endParaRPr lang="ru-RU" sz="1100" dirty="0">
                        <a:effectLst/>
                      </a:endParaRPr>
                    </a:p>
                    <a:p>
                      <a:pPr marL="342900" lvl="0" indent="-342900" algn="just">
                        <a:spcAft>
                          <a:spcPts val="0"/>
                        </a:spcAft>
                        <a:buFont typeface="+mj-lt"/>
                        <a:buAutoNum type="arabicPeriod"/>
                      </a:pPr>
                      <a:r>
                        <a:rPr lang="kk-KZ"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6773002" y="45041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5569411" y="2566930"/>
            <a:ext cx="571565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47321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07" y="143219"/>
            <a:ext cx="12191538" cy="6858000"/>
          </a:xfrm>
          <a:prstGeom prst="rect">
            <a:avLst/>
          </a:prstGeom>
        </p:spPr>
      </p:pic>
      <p:sp>
        <p:nvSpPr>
          <p:cNvPr id="8" name="Номер слайда 7"/>
          <p:cNvSpPr>
            <a:spLocks noGrp="1"/>
          </p:cNvSpPr>
          <p:nvPr>
            <p:ph type="sldNum" sz="quarter" idx="12"/>
          </p:nvPr>
        </p:nvSpPr>
        <p:spPr/>
        <p:txBody>
          <a:bodyPr/>
          <a:lstStyle/>
          <a:p>
            <a:fld id="{87B9CBA1-B698-4BC5-BF9A-E2A824C4F519}" type="slidenum">
              <a:rPr lang="ru-RU" smtClean="0"/>
              <a:t>26</a:t>
            </a:fld>
            <a:endParaRPr lang="ru-RU"/>
          </a:p>
        </p:txBody>
      </p:sp>
      <p:sp>
        <p:nvSpPr>
          <p:cNvPr id="13" name="Прямоугольник 12"/>
          <p:cNvSpPr/>
          <p:nvPr/>
        </p:nvSpPr>
        <p:spPr>
          <a:xfrm>
            <a:off x="495758" y="1074508"/>
            <a:ext cx="4483865" cy="1569660"/>
          </a:xfrm>
          <a:prstGeom prst="rect">
            <a:avLst/>
          </a:prstGeom>
        </p:spPr>
        <p:txBody>
          <a:bodyPr wrap="square">
            <a:spAutoFit/>
          </a:bodyPr>
          <a:lstStyle/>
          <a:p>
            <a:pPr>
              <a:defRPr/>
            </a:pPr>
            <a:r>
              <a:rPr lang="kk-KZ" sz="2400" dirty="0">
                <a:solidFill>
                  <a:srgbClr val="002060"/>
                </a:solidFill>
              </a:rPr>
              <a:t>Өзгерістер мен ұсыныстарды ескере отырып, «Даналық мектебі» клубының жұмыс жоспары (постер) жасалады. </a:t>
            </a:r>
            <a:endParaRPr lang="ru-RU" sz="2400" dirty="0">
              <a:solidFill>
                <a:srgbClr val="002060"/>
              </a:solidFill>
            </a:endParaRPr>
          </a:p>
        </p:txBody>
      </p:sp>
      <p:pic>
        <p:nvPicPr>
          <p:cNvPr id="15" name="Рисунок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9454" y="3441189"/>
            <a:ext cx="2006814" cy="183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257800" y="843677"/>
            <a:ext cx="6096000" cy="1477328"/>
          </a:xfrm>
          <a:prstGeom prst="rect">
            <a:avLst/>
          </a:prstGeom>
        </p:spPr>
        <p:txBody>
          <a:bodyPr>
            <a:spAutoFit/>
          </a:bodyPr>
          <a:lstStyle/>
          <a:p>
            <a:pPr>
              <a:defRPr/>
            </a:pPr>
            <a:r>
              <a:rPr lang="kk-KZ" dirty="0">
                <a:solidFill>
                  <a:srgbClr val="002060"/>
                </a:solidFill>
              </a:rPr>
              <a:t>Топ жетекшілері жасалған жұмысты қорғайды. </a:t>
            </a:r>
          </a:p>
          <a:p>
            <a:pPr>
              <a:defRPr/>
            </a:pPr>
            <a:endParaRPr lang="kk-KZ" dirty="0">
              <a:solidFill>
                <a:srgbClr val="002060"/>
              </a:solidFill>
            </a:endParaRPr>
          </a:p>
          <a:p>
            <a:pPr>
              <a:defRPr/>
            </a:pPr>
            <a:r>
              <a:rPr lang="kk-KZ" dirty="0">
                <a:solidFill>
                  <a:srgbClr val="002060"/>
                </a:solidFill>
              </a:rPr>
              <a:t>Әр топқа – 8 минут. Кері байланыс – 2 минут</a:t>
            </a:r>
            <a:endParaRPr lang="ru-RU" dirty="0">
              <a:solidFill>
                <a:srgbClr val="002060"/>
              </a:solidFill>
            </a:endParaRPr>
          </a:p>
          <a:p>
            <a:pPr>
              <a:defRPr/>
            </a:pPr>
            <a:endParaRPr lang="kk-KZ" dirty="0">
              <a:solidFill>
                <a:srgbClr val="002060"/>
              </a:solidFill>
            </a:endParaRPr>
          </a:p>
          <a:p>
            <a:pPr>
              <a:defRPr/>
            </a:pPr>
            <a:r>
              <a:rPr lang="kk-KZ" dirty="0">
                <a:solidFill>
                  <a:srgbClr val="002060"/>
                </a:solidFill>
              </a:rPr>
              <a:t>Ең үздік немесе барлық жұмыстар тақтаға ілінеді. </a:t>
            </a:r>
            <a:endParaRPr lang="ru-RU" dirty="0">
              <a:solidFill>
                <a:srgbClr val="002060"/>
              </a:solidFill>
            </a:endParaRPr>
          </a:p>
        </p:txBody>
      </p:sp>
      <p:sp>
        <p:nvSpPr>
          <p:cNvPr id="3" name="Прямоугольник 2"/>
          <p:cNvSpPr/>
          <p:nvPr/>
        </p:nvSpPr>
        <p:spPr>
          <a:xfrm>
            <a:off x="5257801" y="4542747"/>
            <a:ext cx="3500610" cy="1200329"/>
          </a:xfrm>
          <a:prstGeom prst="rect">
            <a:avLst/>
          </a:prstGeom>
        </p:spPr>
        <p:txBody>
          <a:bodyPr wrap="square">
            <a:spAutoFit/>
          </a:bodyPr>
          <a:lstStyle/>
          <a:p>
            <a:pPr>
              <a:defRPr/>
            </a:pPr>
            <a:r>
              <a:rPr lang="kk-KZ" dirty="0">
                <a:solidFill>
                  <a:srgbClr val="002060"/>
                </a:solidFill>
              </a:rPr>
              <a:t>Сабақты қорытындылау. </a:t>
            </a:r>
            <a:endParaRPr lang="ru-RU" dirty="0">
              <a:solidFill>
                <a:srgbClr val="002060"/>
              </a:solidFill>
            </a:endParaRPr>
          </a:p>
          <a:p>
            <a:pPr>
              <a:defRPr/>
            </a:pPr>
            <a:r>
              <a:rPr lang="kk-KZ" dirty="0">
                <a:solidFill>
                  <a:srgbClr val="002060"/>
                </a:solidFill>
              </a:rPr>
              <a:t>Тренердің кері байланысы. </a:t>
            </a:r>
            <a:endParaRPr lang="ru-RU" dirty="0">
              <a:solidFill>
                <a:srgbClr val="002060"/>
              </a:solidFill>
            </a:endParaRPr>
          </a:p>
          <a:p>
            <a:pPr>
              <a:defRPr/>
            </a:pPr>
            <a:r>
              <a:rPr lang="kk-KZ" dirty="0">
                <a:solidFill>
                  <a:srgbClr val="002060"/>
                </a:solidFill>
              </a:rPr>
              <a:t>Рефлексия пирамидасын толтыру. </a:t>
            </a:r>
            <a:endParaRPr lang="ru-RU" dirty="0">
              <a:solidFill>
                <a:srgbClr val="002060"/>
              </a:solidFill>
            </a:endParaRPr>
          </a:p>
        </p:txBody>
      </p:sp>
      <p:grpSp>
        <p:nvGrpSpPr>
          <p:cNvPr id="14" name="Группа 13"/>
          <p:cNvGrpSpPr/>
          <p:nvPr/>
        </p:nvGrpSpPr>
        <p:grpSpPr>
          <a:xfrm>
            <a:off x="3886261" y="2916071"/>
            <a:ext cx="1845282" cy="1101910"/>
            <a:chOff x="9526" y="1656785"/>
            <a:chExt cx="1845282" cy="1101910"/>
          </a:xfrm>
        </p:grpSpPr>
        <p:sp>
          <p:nvSpPr>
            <p:cNvPr id="16" name="Скругленный прямоугольник 15"/>
            <p:cNvSpPr/>
            <p:nvPr/>
          </p:nvSpPr>
          <p:spPr>
            <a:xfrm>
              <a:off x="9526" y="1656785"/>
              <a:ext cx="1845282" cy="1101910"/>
            </a:xfrm>
            <a:prstGeom prst="roundRect">
              <a:avLst>
                <a:gd name="adj" fmla="val 10000"/>
              </a:avLst>
            </a:prstGeom>
            <a:solidFill>
              <a:srgbClr val="48ACC7"/>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Скругленный прямоугольник 4"/>
            <p:cNvSpPr/>
            <p:nvPr/>
          </p:nvSpPr>
          <p:spPr>
            <a:xfrm>
              <a:off x="41800" y="1689059"/>
              <a:ext cx="1780734" cy="1037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err="1">
                  <a:solidFill>
                    <a:schemeClr val="bg1"/>
                  </a:solidFill>
                  <a:latin typeface="Arial" panose="020B0604020202020204" pitchFamily="34" charset="0"/>
                  <a:ea typeface="Calibri" panose="020F0502020204030204" pitchFamily="34" charset="0"/>
                  <a:cs typeface="Arial" panose="020B0604020202020204" pitchFamily="34" charset="0"/>
                </a:rPr>
                <a:t>Ата</a:t>
              </a:r>
              <a:r>
                <a:rPr lang="ru-RU" sz="1400" b="1" kern="1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ru-RU" sz="1400" b="1" kern="1200" dirty="0" err="1">
                  <a:solidFill>
                    <a:schemeClr val="bg1"/>
                  </a:solidFill>
                  <a:latin typeface="Arial" panose="020B0604020202020204" pitchFamily="34" charset="0"/>
                  <a:ea typeface="Calibri" panose="020F0502020204030204" pitchFamily="34" charset="0"/>
                  <a:cs typeface="Arial" panose="020B0604020202020204" pitchFamily="34" charset="0"/>
                </a:rPr>
                <a:t>мектебі</a:t>
              </a:r>
              <a:endParaRPr lang="ru-RU" sz="1400" b="1" kern="1200" dirty="0">
                <a:solidFill>
                  <a:schemeClr val="bg1"/>
                </a:solidFill>
                <a:latin typeface="Arial" panose="020B0604020202020204" pitchFamily="34" charset="0"/>
                <a:cs typeface="Arial" panose="020B0604020202020204" pitchFamily="34" charset="0"/>
              </a:endParaRPr>
            </a:p>
          </p:txBody>
        </p:sp>
      </p:grpSp>
      <p:grpSp>
        <p:nvGrpSpPr>
          <p:cNvPr id="18" name="Группа 17"/>
          <p:cNvGrpSpPr/>
          <p:nvPr/>
        </p:nvGrpSpPr>
        <p:grpSpPr>
          <a:xfrm>
            <a:off x="5823843" y="2895485"/>
            <a:ext cx="1843895" cy="1101910"/>
            <a:chOff x="41800" y="1674225"/>
            <a:chExt cx="2462106" cy="1101910"/>
          </a:xfrm>
        </p:grpSpPr>
        <p:sp>
          <p:nvSpPr>
            <p:cNvPr id="19" name="Скругленный прямоугольник 18"/>
            <p:cNvSpPr/>
            <p:nvPr/>
          </p:nvSpPr>
          <p:spPr>
            <a:xfrm>
              <a:off x="41800" y="1674225"/>
              <a:ext cx="2462106" cy="1101910"/>
            </a:xfrm>
            <a:prstGeom prst="roundRect">
              <a:avLst>
                <a:gd name="adj" fmla="val 10000"/>
              </a:avLst>
            </a:prstGeom>
            <a:solidFill>
              <a:srgbClr val="48ACC7"/>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kk-KZ" dirty="0"/>
            </a:p>
            <a:p>
              <a:pPr algn="ctr"/>
              <a:r>
                <a:rPr lang="kk-KZ" b="1" dirty="0"/>
                <a:t>Әже мектебі</a:t>
              </a:r>
            </a:p>
          </p:txBody>
        </p:sp>
        <p:sp>
          <p:nvSpPr>
            <p:cNvPr id="20" name="Скругленный прямоугольник 4"/>
            <p:cNvSpPr/>
            <p:nvPr/>
          </p:nvSpPr>
          <p:spPr>
            <a:xfrm>
              <a:off x="41800" y="1689059"/>
              <a:ext cx="1780734" cy="1037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a:solidFill>
                  <a:schemeClr val="bg1"/>
                </a:solidFill>
                <a:latin typeface="Arial" panose="020B0604020202020204" pitchFamily="34" charset="0"/>
                <a:cs typeface="Arial" panose="020B0604020202020204" pitchFamily="34" charset="0"/>
              </a:endParaRPr>
            </a:p>
          </p:txBody>
        </p:sp>
      </p:grpSp>
      <p:grpSp>
        <p:nvGrpSpPr>
          <p:cNvPr id="21" name="Группа 20"/>
          <p:cNvGrpSpPr/>
          <p:nvPr/>
        </p:nvGrpSpPr>
        <p:grpSpPr>
          <a:xfrm>
            <a:off x="7760038" y="2866357"/>
            <a:ext cx="1845282" cy="1101910"/>
            <a:chOff x="9526" y="1656785"/>
            <a:chExt cx="1845282" cy="1101910"/>
          </a:xfrm>
        </p:grpSpPr>
        <p:sp>
          <p:nvSpPr>
            <p:cNvPr id="22" name="Скругленный прямоугольник 21"/>
            <p:cNvSpPr/>
            <p:nvPr/>
          </p:nvSpPr>
          <p:spPr>
            <a:xfrm>
              <a:off x="9526" y="1656785"/>
              <a:ext cx="1845282" cy="1101910"/>
            </a:xfrm>
            <a:prstGeom prst="roundRect">
              <a:avLst>
                <a:gd name="adj" fmla="val 10000"/>
              </a:avLst>
            </a:prstGeom>
            <a:solidFill>
              <a:srgbClr val="48ACC7"/>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Скругленный прямоугольник 4"/>
            <p:cNvSpPr/>
            <p:nvPr/>
          </p:nvSpPr>
          <p:spPr>
            <a:xfrm>
              <a:off x="41800" y="1689059"/>
              <a:ext cx="1780734" cy="1037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err="1">
                  <a:solidFill>
                    <a:schemeClr val="bg1"/>
                  </a:solidFill>
                  <a:latin typeface="Arial" panose="020B0604020202020204" pitchFamily="34" charset="0"/>
                  <a:ea typeface="Calibri" panose="020F0502020204030204" pitchFamily="34" charset="0"/>
                  <a:cs typeface="Arial" panose="020B0604020202020204" pitchFamily="34" charset="0"/>
                </a:rPr>
                <a:t>Аға</a:t>
              </a:r>
              <a:r>
                <a:rPr lang="ru-RU" sz="1400" b="1" kern="1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ru-RU" sz="1400" b="1" kern="1200" dirty="0" err="1">
                  <a:solidFill>
                    <a:schemeClr val="bg1"/>
                  </a:solidFill>
                  <a:latin typeface="Arial" panose="020B0604020202020204" pitchFamily="34" charset="0"/>
                  <a:ea typeface="Calibri" panose="020F0502020204030204" pitchFamily="34" charset="0"/>
                  <a:cs typeface="Arial" panose="020B0604020202020204" pitchFamily="34" charset="0"/>
                </a:rPr>
                <a:t>мектебі</a:t>
              </a:r>
              <a:endParaRPr lang="ru-RU" sz="1400" b="1" kern="1200" dirty="0">
                <a:solidFill>
                  <a:schemeClr val="bg1"/>
                </a:solidFill>
                <a:latin typeface="Arial" panose="020B0604020202020204" pitchFamily="34" charset="0"/>
                <a:cs typeface="Arial" panose="020B0604020202020204" pitchFamily="34" charset="0"/>
              </a:endParaRPr>
            </a:p>
          </p:txBody>
        </p:sp>
      </p:grpSp>
      <p:grpSp>
        <p:nvGrpSpPr>
          <p:cNvPr id="24" name="Группа 23"/>
          <p:cNvGrpSpPr/>
          <p:nvPr/>
        </p:nvGrpSpPr>
        <p:grpSpPr>
          <a:xfrm>
            <a:off x="9697619" y="2852586"/>
            <a:ext cx="1845282" cy="1101910"/>
            <a:chOff x="9526" y="1656785"/>
            <a:chExt cx="1845282" cy="1101910"/>
          </a:xfrm>
        </p:grpSpPr>
        <p:sp>
          <p:nvSpPr>
            <p:cNvPr id="25" name="Скругленный прямоугольник 24"/>
            <p:cNvSpPr/>
            <p:nvPr/>
          </p:nvSpPr>
          <p:spPr>
            <a:xfrm>
              <a:off x="9526" y="1656785"/>
              <a:ext cx="1845282" cy="1101910"/>
            </a:xfrm>
            <a:prstGeom prst="roundRect">
              <a:avLst>
                <a:gd name="adj" fmla="val 10000"/>
              </a:avLst>
            </a:prstGeom>
            <a:solidFill>
              <a:srgbClr val="48ACC7"/>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Скругленный прямоугольник 4"/>
            <p:cNvSpPr/>
            <p:nvPr/>
          </p:nvSpPr>
          <p:spPr>
            <a:xfrm>
              <a:off x="41800" y="1689059"/>
              <a:ext cx="1780734" cy="1037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err="1">
                  <a:solidFill>
                    <a:schemeClr val="bg1"/>
                  </a:solidFill>
                  <a:latin typeface="Arial" panose="020B0604020202020204" pitchFamily="34" charset="0"/>
                  <a:ea typeface="Calibri" panose="020F0502020204030204" pitchFamily="34" charset="0"/>
                  <a:cs typeface="Arial" panose="020B0604020202020204" pitchFamily="34" charset="0"/>
                </a:rPr>
                <a:t>Жеңге</a:t>
              </a:r>
              <a:r>
                <a:rPr lang="ru-RU" sz="1400" b="1" kern="1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ru-RU" sz="1400" b="1" kern="1200" dirty="0" err="1">
                  <a:solidFill>
                    <a:schemeClr val="bg1"/>
                  </a:solidFill>
                  <a:latin typeface="Arial" panose="020B0604020202020204" pitchFamily="34" charset="0"/>
                  <a:ea typeface="Calibri" panose="020F0502020204030204" pitchFamily="34" charset="0"/>
                  <a:cs typeface="Arial" panose="020B0604020202020204" pitchFamily="34" charset="0"/>
                </a:rPr>
                <a:t>мектебі</a:t>
              </a:r>
              <a:endParaRPr lang="ru-RU" sz="1400" b="1" kern="1200" dirty="0">
                <a:solidFill>
                  <a:schemeClr val="bg1"/>
                </a:solidFill>
                <a:latin typeface="Arial" panose="020B0604020202020204" pitchFamily="34" charset="0"/>
                <a:cs typeface="Arial" panose="020B0604020202020204" pitchFamily="34" charset="0"/>
              </a:endParaRPr>
            </a:p>
          </p:txBody>
        </p:sp>
      </p:grpSp>
      <p:pic>
        <p:nvPicPr>
          <p:cNvPr id="27" name="Рисунок 26" descr="Ашық сабақ &quot;Әлемді өзгерткен жаңалықтар&quot; - информатика, уроки"/>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54" y="4567770"/>
            <a:ext cx="2892845" cy="1447800"/>
          </a:xfrm>
          <a:prstGeom prst="rect">
            <a:avLst/>
          </a:prstGeom>
          <a:noFill/>
          <a:ln>
            <a:noFill/>
          </a:ln>
        </p:spPr>
      </p:pic>
    </p:spTree>
    <p:extLst>
      <p:ext uri="{BB962C8B-B14F-4D97-AF65-F5344CB8AC3E}">
        <p14:creationId xmlns:p14="http://schemas.microsoft.com/office/powerpoint/2010/main" val="414571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 y="0"/>
            <a:ext cx="12191538" cy="6858000"/>
          </a:xfrm>
          <a:prstGeom prst="rect">
            <a:avLst/>
          </a:prstGeom>
        </p:spPr>
      </p:pic>
      <p:sp>
        <p:nvSpPr>
          <p:cNvPr id="8" name="Номер слайда 7"/>
          <p:cNvSpPr>
            <a:spLocks noGrp="1"/>
          </p:cNvSpPr>
          <p:nvPr>
            <p:ph type="sldNum" sz="quarter" idx="12"/>
          </p:nvPr>
        </p:nvSpPr>
        <p:spPr/>
        <p:txBody>
          <a:bodyPr/>
          <a:lstStyle/>
          <a:p>
            <a:fld id="{87B9CBA1-B698-4BC5-BF9A-E2A824C4F519}" type="slidenum">
              <a:rPr lang="ru-RU" smtClean="0"/>
              <a:t>27</a:t>
            </a:fld>
            <a:endParaRPr lang="ru-RU"/>
          </a:p>
        </p:txBody>
      </p:sp>
      <p:pic>
        <p:nvPicPr>
          <p:cNvPr id="2" name="Рисунок 1">
            <a:extLst>
              <a:ext uri="{FF2B5EF4-FFF2-40B4-BE49-F238E27FC236}">
                <a16:creationId xmlns:a16="http://schemas.microsoft.com/office/drawing/2014/main" id="{3B5BF13B-1049-D877-DAA1-948672A653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 y="0"/>
            <a:ext cx="12191538" cy="6858000"/>
          </a:xfrm>
          <a:prstGeom prst="rect">
            <a:avLst/>
          </a:prstGeom>
        </p:spPr>
      </p:pic>
      <p:sp>
        <p:nvSpPr>
          <p:cNvPr id="10" name="TextBox 9">
            <a:extLst>
              <a:ext uri="{FF2B5EF4-FFF2-40B4-BE49-F238E27FC236}">
                <a16:creationId xmlns:a16="http://schemas.microsoft.com/office/drawing/2014/main" id="{1256567D-D009-53B2-75CF-3B65FA194651}"/>
              </a:ext>
            </a:extLst>
          </p:cNvPr>
          <p:cNvSpPr txBox="1"/>
          <p:nvPr/>
        </p:nvSpPr>
        <p:spPr>
          <a:xfrm>
            <a:off x="7695271" y="2517354"/>
            <a:ext cx="2437604" cy="461665"/>
          </a:xfrm>
          <a:prstGeom prst="rect">
            <a:avLst/>
          </a:prstGeom>
          <a:noFill/>
        </p:spPr>
        <p:txBody>
          <a:bodyPr wrap="square">
            <a:spAutoFit/>
          </a:bodyPr>
          <a:lstStyle/>
          <a:p>
            <a:r>
              <a:rPr kumimoji="0" lang="ru-RU" sz="2400" b="1" i="0" u="none" strike="noStrike" kern="0" cap="none" spc="0" normalizeH="0" baseline="0" noProof="0" dirty="0">
                <a:ln>
                  <a:noFill/>
                </a:ln>
                <a:solidFill>
                  <a:schemeClr val="accent5">
                    <a:lumMod val="75000"/>
                  </a:schemeClr>
                </a:solidFill>
                <a:effectLst/>
                <a:uLnTx/>
                <a:uFillTx/>
                <a:latin typeface="Arial" panose="020B0604020202020204" pitchFamily="34" charset="0"/>
                <a:ea typeface="Roboto Condensed" panose="02000000000000000000"/>
                <a:cs typeface="Arial" panose="020B0604020202020204" pitchFamily="34" charset="0"/>
                <a:sym typeface="Roboto Condensed" panose="02000000000000000000"/>
              </a:rPr>
              <a:t>ТІЛЕГІҢІЗ…</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DF55860-45B4-6DFB-4525-0794F6565681}"/>
              </a:ext>
            </a:extLst>
          </p:cNvPr>
          <p:cNvSpPr txBox="1"/>
          <p:nvPr/>
        </p:nvSpPr>
        <p:spPr>
          <a:xfrm>
            <a:off x="1316440" y="677403"/>
            <a:ext cx="2224768" cy="523220"/>
          </a:xfrm>
          <a:prstGeom prst="rect">
            <a:avLst/>
          </a:prstGeom>
          <a:noFill/>
        </p:spPr>
        <p:txBody>
          <a:bodyPr wrap="square">
            <a:spAutoFit/>
          </a:bodyPr>
          <a:lstStyle/>
          <a:p>
            <a:r>
              <a:rPr kumimoji="0" lang="ru-RU" sz="2800" b="1" i="0" u="none" strike="noStrike" kern="0" cap="none" spc="0" normalizeH="0" baseline="0" noProof="0" dirty="0">
                <a:ln>
                  <a:noFill/>
                </a:ln>
                <a:solidFill>
                  <a:schemeClr val="accent5">
                    <a:lumMod val="75000"/>
                  </a:schemeClr>
                </a:solidFill>
                <a:effectLst/>
                <a:uLnTx/>
                <a:uFillTx/>
                <a:latin typeface="Arial" panose="020B0604020202020204" pitchFamily="34" charset="0"/>
                <a:cs typeface="Arial" panose="020B0604020202020204" pitchFamily="34" charset="0"/>
                <a:sym typeface="Ubuntu" panose="020B0504030602030204"/>
              </a:rPr>
              <a:t>Рефлексия </a:t>
            </a:r>
            <a:endParaRPr lang="ru-KZ" dirty="0">
              <a:solidFill>
                <a:schemeClr val="accent5">
                  <a:lumMod val="7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45BBBB9-9398-A4C0-D1BF-D0C84281DE65}"/>
              </a:ext>
            </a:extLst>
          </p:cNvPr>
          <p:cNvSpPr txBox="1"/>
          <p:nvPr/>
        </p:nvSpPr>
        <p:spPr>
          <a:xfrm>
            <a:off x="670977" y="1559087"/>
            <a:ext cx="3782785" cy="2562753"/>
          </a:xfrm>
          <a:prstGeom prst="rect">
            <a:avLst/>
          </a:prstGeom>
          <a:noFill/>
        </p:spPr>
        <p:txBody>
          <a:bodyPr wrap="square">
            <a:spAutoFit/>
          </a:bodyPr>
          <a:lstStyle/>
          <a:p>
            <a:pPr marL="114300" indent="0" algn="ctr">
              <a:lnSpc>
                <a:spcPct val="106000"/>
              </a:lnSpc>
              <a:spcAft>
                <a:spcPts val="800"/>
              </a:spcAft>
              <a:buNone/>
            </a:pPr>
            <a:r>
              <a:rPr lang="ru-RU" sz="2000" dirty="0" err="1">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Маған</a:t>
            </a:r>
            <a:r>
              <a:rPr lang="ru-RU" sz="20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sz="2000" dirty="0" err="1">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ұнаған</a:t>
            </a:r>
            <a:r>
              <a:rPr lang="ru-RU" sz="20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2 </a:t>
            </a:r>
            <a:r>
              <a:rPr lang="ru-RU" sz="2000" dirty="0" err="1">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нәрсе</a:t>
            </a:r>
            <a:r>
              <a:rPr lang="ru-RU" sz="20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p>
          <a:p>
            <a:pPr marL="114300" indent="0" algn="ctr">
              <a:lnSpc>
                <a:spcPct val="106000"/>
              </a:lnSpc>
              <a:spcAft>
                <a:spcPts val="800"/>
              </a:spcAft>
              <a:buNone/>
            </a:pPr>
            <a:r>
              <a:rPr lang="kk-KZ" sz="20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1 ...</a:t>
            </a:r>
          </a:p>
          <a:p>
            <a:pPr marL="114300" indent="0" algn="ctr">
              <a:lnSpc>
                <a:spcPct val="106000"/>
              </a:lnSpc>
              <a:spcAft>
                <a:spcPts val="800"/>
              </a:spcAft>
              <a:buNone/>
            </a:pPr>
            <a:r>
              <a:rPr lang="kk-KZ" sz="20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2 ...</a:t>
            </a:r>
          </a:p>
          <a:p>
            <a:pPr marL="114300" indent="0" algn="ctr">
              <a:lnSpc>
                <a:spcPct val="106000"/>
              </a:lnSpc>
              <a:spcAft>
                <a:spcPts val="800"/>
              </a:spcAft>
              <a:buNone/>
            </a:pPr>
            <a:r>
              <a:rPr lang="kk-KZ" sz="20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Жетілдіру керек:</a:t>
            </a:r>
          </a:p>
          <a:p>
            <a:pPr marL="114300" indent="0" algn="ctr">
              <a:lnSpc>
                <a:spcPct val="106000"/>
              </a:lnSpc>
              <a:spcAft>
                <a:spcPts val="800"/>
              </a:spcAft>
              <a:buNone/>
            </a:pPr>
            <a:r>
              <a:rPr lang="kk-KZ" sz="20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1 ...</a:t>
            </a:r>
          </a:p>
          <a:p>
            <a:pPr marL="114300" indent="0" algn="ctr">
              <a:lnSpc>
                <a:spcPct val="106000"/>
              </a:lnSpc>
              <a:spcAft>
                <a:spcPts val="800"/>
              </a:spcAft>
              <a:buNone/>
            </a:pPr>
            <a:r>
              <a:rPr lang="kk-KZ" sz="20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2 ...</a:t>
            </a:r>
            <a:endParaRPr lang="ru-RU" sz="20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4849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7B9CBA1-B698-4BC5-BF9A-E2A824C4F519}" type="slidenum">
              <a:rPr lang="ru-RU" smtClean="0">
                <a:solidFill>
                  <a:schemeClr val="tx1"/>
                </a:solidFill>
              </a:rPr>
              <a:t>28</a:t>
            </a:fld>
            <a:endParaRPr lang="ru-RU">
              <a:solidFill>
                <a:schemeClr val="tx1"/>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Прямоугольник 5"/>
          <p:cNvSpPr/>
          <p:nvPr/>
        </p:nvSpPr>
        <p:spPr>
          <a:xfrm>
            <a:off x="1910644" y="2688989"/>
            <a:ext cx="8808768" cy="740011"/>
          </a:xfrm>
          <a:prstGeom prst="rect">
            <a:avLst/>
          </a:prstGeom>
        </p:spPr>
        <p:txBody>
          <a:bodyPr wrap="square">
            <a:spAutoFit/>
          </a:bodyPr>
          <a:lstStyle/>
          <a:p>
            <a:pPr indent="252095" algn="ctr">
              <a:lnSpc>
                <a:spcPct val="115000"/>
              </a:lnSpc>
              <a:spcAft>
                <a:spcPts val="0"/>
              </a:spcAft>
            </a:pPr>
            <a:r>
              <a:rPr lang="ru-RU" sz="4000" dirty="0">
                <a:latin typeface="Arial" panose="020B0604020202020204" pitchFamily="34" charset="0"/>
                <a:ea typeface="Times New Roman" panose="02020603050405020304" pitchFamily="18" charset="0"/>
                <a:cs typeface="Arial" panose="020B0604020202020204" pitchFamily="34" charset="0"/>
              </a:rPr>
              <a:t>Назар </a:t>
            </a:r>
            <a:r>
              <a:rPr lang="kk-KZ" sz="4000" dirty="0">
                <a:latin typeface="Arial" panose="020B0604020202020204" pitchFamily="34" charset="0"/>
                <a:ea typeface="Times New Roman" panose="02020603050405020304" pitchFamily="18" charset="0"/>
                <a:cs typeface="Arial" panose="020B0604020202020204" pitchFamily="34" charset="0"/>
              </a:rPr>
              <a:t>аударғандарыңызға рақмет</a:t>
            </a:r>
            <a:r>
              <a:rPr lang="ru-RU" sz="4000" dirty="0">
                <a:latin typeface="Arial" panose="020B0604020202020204" pitchFamily="34" charset="0"/>
                <a:ea typeface="Times New Roman" panose="02020603050405020304" pitchFamily="18" charset="0"/>
                <a:cs typeface="Arial" panose="020B0604020202020204" pitchFamily="34" charset="0"/>
              </a:rPr>
              <a:t>!</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41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87879" cy="6858000"/>
          </a:xfrm>
          <a:prstGeom prst="rect">
            <a:avLst/>
          </a:prstGeom>
        </p:spPr>
      </p:pic>
      <p:sp>
        <p:nvSpPr>
          <p:cNvPr id="4" name="Номер слайда 3"/>
          <p:cNvSpPr>
            <a:spLocks noGrp="1"/>
          </p:cNvSpPr>
          <p:nvPr>
            <p:ph type="sldNum" sz="quarter" idx="12"/>
          </p:nvPr>
        </p:nvSpPr>
        <p:spPr/>
        <p:txBody>
          <a:bodyPr/>
          <a:lstStyle/>
          <a:p>
            <a:pPr algn="ctr"/>
            <a:fld id="{87B9CBA1-B698-4BC5-BF9A-E2A824C4F519}" type="slidenum">
              <a:rPr lang="ru-RU" smtClean="0"/>
              <a:pPr algn="ctr"/>
              <a:t>3</a:t>
            </a:fld>
            <a:endParaRPr lang="ru-RU"/>
          </a:p>
        </p:txBody>
      </p:sp>
      <p:sp>
        <p:nvSpPr>
          <p:cNvPr id="6" name="Прямоугольник 5"/>
          <p:cNvSpPr/>
          <p:nvPr/>
        </p:nvSpPr>
        <p:spPr>
          <a:xfrm>
            <a:off x="1266093" y="675673"/>
            <a:ext cx="10087708" cy="1077218"/>
          </a:xfrm>
          <a:prstGeom prst="rect">
            <a:avLst/>
          </a:prstGeom>
        </p:spPr>
        <p:txBody>
          <a:bodyPr wrap="square">
            <a:spAutoFit/>
          </a:bodyPr>
          <a:lstStyle/>
          <a:p>
            <a:pPr>
              <a:spcAft>
                <a:spcPts val="0"/>
              </a:spcAft>
            </a:pPr>
            <a:r>
              <a:rPr lang="kk-KZ" sz="3200" dirty="0"/>
              <a:t>Ой қозғау. </a:t>
            </a:r>
          </a:p>
          <a:p>
            <a:pPr>
              <a:spcAft>
                <a:spcPts val="0"/>
              </a:spcAft>
            </a:pPr>
            <a:r>
              <a:rPr lang="kk-KZ" sz="3200" dirty="0"/>
              <a:t>Бүгінгі тақырып бойынша не білеміз, не білгіміз келеді? </a:t>
            </a:r>
            <a:endParaRPr lang="ru-RU" sz="2400" dirty="0"/>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1166" y="2767856"/>
            <a:ext cx="1864459" cy="930934"/>
          </a:xfrm>
          <a:prstGeom prst="rect">
            <a:avLst/>
          </a:prstGeom>
        </p:spPr>
      </p:pic>
      <p:sp>
        <p:nvSpPr>
          <p:cNvPr id="17" name="Прямоугольник 16"/>
          <p:cNvSpPr/>
          <p:nvPr/>
        </p:nvSpPr>
        <p:spPr>
          <a:xfrm>
            <a:off x="1266093" y="2827126"/>
            <a:ext cx="3010566" cy="1227494"/>
          </a:xfrm>
          <a:prstGeom prst="rect">
            <a:avLst/>
          </a:prstGeom>
          <a:solidFill>
            <a:srgbClr val="48A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kk-KZ"/>
              <a:t>«БББ» кестесінің екі бағанын толтыру</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Прямоугольник 18"/>
          <p:cNvSpPr/>
          <p:nvPr/>
        </p:nvSpPr>
        <p:spPr>
          <a:xfrm>
            <a:off x="8879251" y="3814117"/>
            <a:ext cx="1548288" cy="115329"/>
          </a:xfrm>
          <a:prstGeom prst="rect">
            <a:avLst/>
          </a:prstGeom>
          <a:solidFill>
            <a:srgbClr val="48A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3919408306"/>
              </p:ext>
            </p:extLst>
          </p:nvPr>
        </p:nvGraphicFramePr>
        <p:xfrm>
          <a:off x="4982308" y="2823048"/>
          <a:ext cx="3534684" cy="1231572"/>
        </p:xfrm>
        <a:graphic>
          <a:graphicData uri="http://schemas.openxmlformats.org/drawingml/2006/table">
            <a:tbl>
              <a:tblPr firstRow="1" bandRow="1">
                <a:tableStyleId>{5C22544A-7EE6-4342-B048-85BDC9FD1C3A}</a:tableStyleId>
              </a:tblPr>
              <a:tblGrid>
                <a:gridCol w="1178228">
                  <a:extLst>
                    <a:ext uri="{9D8B030D-6E8A-4147-A177-3AD203B41FA5}">
                      <a16:colId xmlns:a16="http://schemas.microsoft.com/office/drawing/2014/main" val="20000"/>
                    </a:ext>
                  </a:extLst>
                </a:gridCol>
                <a:gridCol w="1178228">
                  <a:extLst>
                    <a:ext uri="{9D8B030D-6E8A-4147-A177-3AD203B41FA5}">
                      <a16:colId xmlns:a16="http://schemas.microsoft.com/office/drawing/2014/main" val="20001"/>
                    </a:ext>
                  </a:extLst>
                </a:gridCol>
                <a:gridCol w="1178228">
                  <a:extLst>
                    <a:ext uri="{9D8B030D-6E8A-4147-A177-3AD203B41FA5}">
                      <a16:colId xmlns:a16="http://schemas.microsoft.com/office/drawing/2014/main" val="20002"/>
                    </a:ext>
                  </a:extLst>
                </a:gridCol>
              </a:tblGrid>
              <a:tr h="615786">
                <a:tc>
                  <a:txBody>
                    <a:bodyPr/>
                    <a:lstStyle/>
                    <a:p>
                      <a:r>
                        <a:rPr lang="kk-KZ" dirty="0"/>
                        <a:t>Б</a:t>
                      </a:r>
                      <a:endParaRPr lang="ru-RU" dirty="0"/>
                    </a:p>
                  </a:txBody>
                  <a:tcPr/>
                </a:tc>
                <a:tc>
                  <a:txBody>
                    <a:bodyPr/>
                    <a:lstStyle/>
                    <a:p>
                      <a:r>
                        <a:rPr lang="kk-KZ" dirty="0"/>
                        <a:t>Б</a:t>
                      </a:r>
                      <a:endParaRPr lang="ru-RU" dirty="0"/>
                    </a:p>
                  </a:txBody>
                  <a:tcPr/>
                </a:tc>
                <a:tc>
                  <a:txBody>
                    <a:bodyPr/>
                    <a:lstStyle/>
                    <a:p>
                      <a:r>
                        <a:rPr lang="kk-KZ" dirty="0"/>
                        <a:t>Б</a:t>
                      </a:r>
                      <a:endParaRPr lang="ru-RU" dirty="0"/>
                    </a:p>
                  </a:txBody>
                  <a:tcPr/>
                </a:tc>
                <a:extLst>
                  <a:ext uri="{0D108BD9-81ED-4DB2-BD59-A6C34878D82A}">
                    <a16:rowId xmlns:a16="http://schemas.microsoft.com/office/drawing/2014/main" val="10000"/>
                  </a:ext>
                </a:extLst>
              </a:tr>
              <a:tr h="615786">
                <a:tc>
                  <a:txBody>
                    <a:bodyPr/>
                    <a:lstStyle/>
                    <a:p>
                      <a:r>
                        <a:rPr lang="kk-KZ" dirty="0"/>
                        <a:t>...</a:t>
                      </a:r>
                      <a:endParaRPr lang="ru-RU" dirty="0"/>
                    </a:p>
                  </a:txBody>
                  <a:tcPr/>
                </a:tc>
                <a:tc>
                  <a:txBody>
                    <a:bodyPr/>
                    <a:lstStyle/>
                    <a:p>
                      <a:r>
                        <a:rPr lang="kk-KZ" dirty="0"/>
                        <a:t>...</a:t>
                      </a:r>
                      <a:endParaRPr lang="ru-RU" dirty="0"/>
                    </a:p>
                  </a:txBody>
                  <a:tcPr/>
                </a:tc>
                <a:tc>
                  <a:txBody>
                    <a:bodyPr/>
                    <a:lstStyle/>
                    <a:p>
                      <a:endParaRPr lang="ru-RU"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6398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923797" cy="6858000"/>
          </a:xfrm>
          <a:prstGeom prst="rect">
            <a:avLst/>
          </a:prstGeom>
        </p:spPr>
      </p:pic>
      <p:sp>
        <p:nvSpPr>
          <p:cNvPr id="11" name="Номер слайда 10"/>
          <p:cNvSpPr>
            <a:spLocks noGrp="1"/>
          </p:cNvSpPr>
          <p:nvPr>
            <p:ph type="sldNum" sz="quarter" idx="12"/>
          </p:nvPr>
        </p:nvSpPr>
        <p:spPr/>
        <p:txBody>
          <a:bodyPr/>
          <a:lstStyle/>
          <a:p>
            <a:fld id="{87B9CBA1-B698-4BC5-BF9A-E2A824C4F519}" type="slidenum">
              <a:rPr lang="ru-RU" smtClean="0"/>
              <a:t>4</a:t>
            </a:fld>
            <a:endParaRPr lang="ru-RU"/>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09" y="229440"/>
            <a:ext cx="4371975" cy="5753100"/>
          </a:xfrm>
          <a:prstGeom prst="rect">
            <a:avLst/>
          </a:prstGeom>
        </p:spPr>
      </p:pic>
      <p:sp>
        <p:nvSpPr>
          <p:cNvPr id="8" name="Прямоугольник 7"/>
          <p:cNvSpPr/>
          <p:nvPr/>
        </p:nvSpPr>
        <p:spPr>
          <a:xfrm>
            <a:off x="6013938" y="1453037"/>
            <a:ext cx="5756031" cy="2308324"/>
          </a:xfrm>
          <a:prstGeom prst="rect">
            <a:avLst/>
          </a:prstGeom>
        </p:spPr>
        <p:txBody>
          <a:bodyPr wrap="square">
            <a:spAutoFit/>
          </a:bodyPr>
          <a:lstStyle/>
          <a:p>
            <a:pPr algn="r"/>
            <a:r>
              <a:rPr lang="ru-RU" sz="2400" b="1" dirty="0" err="1"/>
              <a:t>Адамға</a:t>
            </a:r>
            <a:r>
              <a:rPr lang="ru-RU" sz="2400" b="1" dirty="0"/>
              <a:t> </a:t>
            </a:r>
            <a:r>
              <a:rPr lang="ru-RU" sz="2400" b="1" dirty="0" err="1"/>
              <a:t>үш</a:t>
            </a:r>
            <a:r>
              <a:rPr lang="ru-RU" sz="2400" b="1" dirty="0"/>
              <a:t> </a:t>
            </a:r>
            <a:r>
              <a:rPr lang="ru-RU" sz="2400" b="1" dirty="0" err="1"/>
              <a:t>алуан</a:t>
            </a:r>
            <a:r>
              <a:rPr lang="ru-RU" sz="2400" b="1" dirty="0"/>
              <a:t> </a:t>
            </a:r>
            <a:r>
              <a:rPr lang="ru-RU" sz="2400" b="1" dirty="0" err="1"/>
              <a:t>адамнан</a:t>
            </a:r>
            <a:r>
              <a:rPr lang="ru-RU" sz="2400" b="1" dirty="0"/>
              <a:t> </a:t>
            </a:r>
            <a:r>
              <a:rPr lang="ru-RU" sz="2400" b="1" dirty="0" err="1"/>
              <a:t>мінез</a:t>
            </a:r>
            <a:r>
              <a:rPr lang="ru-RU" sz="2400" b="1" dirty="0"/>
              <a:t> </a:t>
            </a:r>
            <a:r>
              <a:rPr lang="ru-RU" sz="2400" b="1" dirty="0" err="1"/>
              <a:t>жұғады</a:t>
            </a:r>
            <a:r>
              <a:rPr lang="ru-RU" sz="2400" b="1" dirty="0"/>
              <a:t>: </a:t>
            </a:r>
            <a:r>
              <a:rPr lang="ru-RU" sz="2400" b="1" dirty="0" err="1"/>
              <a:t>ата-анадан</a:t>
            </a:r>
            <a:r>
              <a:rPr lang="ru-RU" sz="2400" b="1" dirty="0"/>
              <a:t>, </a:t>
            </a:r>
            <a:r>
              <a:rPr lang="ru-RU" sz="2400" b="1" dirty="0" err="1"/>
              <a:t>ұстазынан</a:t>
            </a:r>
            <a:r>
              <a:rPr lang="ru-RU" sz="2400" b="1" dirty="0"/>
              <a:t>, </a:t>
            </a:r>
            <a:r>
              <a:rPr lang="ru-RU" sz="2400" b="1" dirty="0" err="1"/>
              <a:t>құрбысынан</a:t>
            </a:r>
            <a:r>
              <a:rPr lang="ru-RU" sz="2400" b="1" dirty="0"/>
              <a:t>. </a:t>
            </a:r>
            <a:r>
              <a:rPr lang="ru-RU" sz="2400" b="1" dirty="0" err="1"/>
              <a:t>Әсіресе</a:t>
            </a:r>
            <a:r>
              <a:rPr lang="ru-RU" sz="2400" b="1" dirty="0"/>
              <a:t>, </a:t>
            </a:r>
            <a:r>
              <a:rPr lang="ru-RU" sz="2400" b="1" dirty="0" err="1"/>
              <a:t>олардың</a:t>
            </a:r>
            <a:r>
              <a:rPr lang="ru-RU" sz="2400" b="1" dirty="0"/>
              <a:t> </a:t>
            </a:r>
            <a:r>
              <a:rPr lang="ru-RU" sz="2400" b="1" dirty="0" err="1"/>
              <a:t>қайсысын</a:t>
            </a:r>
            <a:r>
              <a:rPr lang="ru-RU" sz="2400" b="1" dirty="0"/>
              <a:t> </a:t>
            </a:r>
            <a:r>
              <a:rPr lang="ru-RU" sz="2400" b="1" dirty="0" err="1"/>
              <a:t>жақсы</a:t>
            </a:r>
            <a:r>
              <a:rPr lang="ru-RU" sz="2400" b="1" dirty="0"/>
              <a:t> </a:t>
            </a:r>
            <a:r>
              <a:rPr lang="ru-RU" sz="2400" b="1" dirty="0" err="1"/>
              <a:t>көрсе</a:t>
            </a:r>
            <a:r>
              <a:rPr lang="ru-RU" sz="2400" b="1" dirty="0"/>
              <a:t>, </a:t>
            </a:r>
            <a:r>
              <a:rPr lang="ru-RU" sz="2400" b="1" dirty="0" err="1"/>
              <a:t>содан</a:t>
            </a:r>
            <a:r>
              <a:rPr lang="ru-RU" sz="2400" b="1" dirty="0"/>
              <a:t> </a:t>
            </a:r>
            <a:r>
              <a:rPr lang="ru-RU" sz="2400" b="1" dirty="0" err="1"/>
              <a:t>көп</a:t>
            </a:r>
            <a:r>
              <a:rPr lang="ru-RU" sz="2400" b="1" dirty="0"/>
              <a:t> </a:t>
            </a:r>
            <a:r>
              <a:rPr lang="ru-RU" sz="2400" b="1" dirty="0" err="1"/>
              <a:t>жұғады</a:t>
            </a:r>
            <a:r>
              <a:rPr lang="ru-RU" sz="2400" b="1" dirty="0"/>
              <a:t>.</a:t>
            </a:r>
          </a:p>
          <a:p>
            <a:pPr algn="r"/>
            <a:endParaRPr lang="ru-RU" sz="2400" dirty="0"/>
          </a:p>
          <a:p>
            <a:pPr algn="r"/>
            <a:r>
              <a:rPr lang="ru-RU" sz="2400" i="1" dirty="0">
                <a:latin typeface="Arial" panose="020B0604020202020204" pitchFamily="34" charset="0"/>
                <a:cs typeface="Arial" panose="020B0604020202020204" pitchFamily="34" charset="0"/>
              </a:rPr>
              <a:t>Абай </a:t>
            </a:r>
            <a:r>
              <a:rPr lang="ru-RU" sz="2400" i="1" dirty="0" err="1">
                <a:latin typeface="Arial" panose="020B0604020202020204" pitchFamily="34" charset="0"/>
                <a:cs typeface="Arial" panose="020B0604020202020204" pitchFamily="34" charset="0"/>
              </a:rPr>
              <a:t>Кұнанбаев</a:t>
            </a:r>
            <a:endParaRPr lang="ru-RU"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69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7B9CBA1-B698-4BC5-BF9A-E2A824C4F519}" type="slidenum">
              <a:rPr lang="ru-RU" smtClean="0"/>
              <a:t>5</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558626" cy="6858000"/>
          </a:xfrm>
          <a:prstGeom prst="rect">
            <a:avLst/>
          </a:prstGeom>
        </p:spPr>
      </p:pic>
      <p:sp>
        <p:nvSpPr>
          <p:cNvPr id="6" name="Прямоугольник 5"/>
          <p:cNvSpPr/>
          <p:nvPr/>
        </p:nvSpPr>
        <p:spPr>
          <a:xfrm>
            <a:off x="3395626" y="546970"/>
            <a:ext cx="7646843" cy="4401205"/>
          </a:xfrm>
          <a:prstGeom prst="rect">
            <a:avLst/>
          </a:prstGeom>
        </p:spPr>
        <p:txBody>
          <a:bodyPr wrap="square">
            <a:spAutoFit/>
          </a:bodyPr>
          <a:lstStyle/>
          <a:p>
            <a:pPr algn="just"/>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sz="2000" b="1" dirty="0">
                <a:solidFill>
                  <a:srgbClr val="002060"/>
                </a:solidFill>
              </a:rPr>
              <a:t>«ДАНАЛЫҚ МЕКТЕБІ» АТА-АНАЛАРДЫ ПЕДАГОГИКАЛЫҚ ҚОЛДАУ ОРТАЛЫҒЫНЫҢ БІР БАҒЫТЫ РЕТІНДЕ МЕКТЕПТЕРДЕ </a:t>
            </a:r>
            <a:r>
              <a:rPr lang="kk-KZ" sz="2000" b="1" dirty="0">
                <a:solidFill>
                  <a:srgbClr val="FF0000"/>
                </a:solidFill>
              </a:rPr>
              <a:t>КЛУБТЫҚ ФОРМАТТА </a:t>
            </a:r>
            <a:r>
              <a:rPr lang="kk-KZ" sz="2000" b="1" dirty="0">
                <a:solidFill>
                  <a:srgbClr val="002060"/>
                </a:solidFill>
              </a:rPr>
              <a:t>ЖҰМЫС ІСТЕЙДІ. ОНЫҢ ЖҰМЫСЫН ҰЙЫМДАСТЫРУ МӘСЕЛЕСІ ПЕДАГОГИКАЛЫҚ КЕҢЕСТІҢ КҮН ТӘРТІБІНЕ ҚОЙЫЛЫП, КЕҢЕСТЕ ТАЛҚЫЛАНЫП, ЖАУАПТЫ АДАМ БЕЛГІЛЕНЕДІ. ОЛ ДИРЕКТОРДЫҢ ТӘРБИЕ ЖҰМЫСЫ ЖӨНІНДЕГІ ОРЫНБАСАРЫ БОЛУЫ ДА МҮМКІН. АРЫ ҚАРАЙ ЖАУАПТЫ АДАМ ДИРЕКТОРДЫҢ ТӘРБИЕ ЖҰМЫСЫ ЖӨНІНДЕГІ ОРЫНБАСАРЫМЕН КЕЛІСЕ ОТЫРЫП КЛУБТЫҢ ЖҰМЫС ЖОСПАРЫН ЖАСАП, БЕКІТЕДІ. «ДАНАЛЫҚ МЕКТЕБІ» КЛУБЫНДА АТА ӨСИЕТІН, ӘЖЕ ДАНАЛЫҒЫН, ЖЕҢГЕСІНІҢ КЕҢЕСІН, АҒАНЫҢ ҚАМҚОРЛЫҒЫН ЖАН-ЖАҚТЫ ТҮСІНДІРЕТІН 4 МЕКТЕП ЖҰМЫС ЖАСАЙДЫ. ӘР МЕКТЕП БОЙЫНША 2 ТАҚЫРЫПТАН, БАРЛЫҒЫ 8 ТАҚЫРЫП ҚАРАСТЫРЫЛАДЫ. </a:t>
            </a:r>
            <a:endParaRPr lang="ru-RU" sz="2000" b="1" dirty="0">
              <a:solidFill>
                <a:srgbClr val="002060"/>
              </a:solidFill>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468" y="2577749"/>
            <a:ext cx="1261398" cy="1546610"/>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759" y="4992076"/>
            <a:ext cx="1621668" cy="617163"/>
          </a:xfrm>
          <a:prstGeom prst="rect">
            <a:avLst/>
          </a:prstGeom>
        </p:spPr>
      </p:pic>
      <p:pic>
        <p:nvPicPr>
          <p:cNvPr id="9" name="Рисунок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858" y="1328988"/>
            <a:ext cx="1713569" cy="85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3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7B9CBA1-B698-4BC5-BF9A-E2A824C4F519}" type="slidenum">
              <a:rPr lang="ru-RU" smtClean="0"/>
              <a:t>6</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558626" cy="6858000"/>
          </a:xfrm>
          <a:prstGeom prst="rect">
            <a:avLst/>
          </a:prstGeom>
        </p:spPr>
      </p:pic>
      <p:sp>
        <p:nvSpPr>
          <p:cNvPr id="6" name="Прямоугольник 5"/>
          <p:cNvSpPr/>
          <p:nvPr/>
        </p:nvSpPr>
        <p:spPr>
          <a:xfrm>
            <a:off x="3778804" y="848674"/>
            <a:ext cx="7821013" cy="4524315"/>
          </a:xfrm>
          <a:prstGeom prst="rect">
            <a:avLst/>
          </a:prstGeom>
        </p:spPr>
        <p:txBody>
          <a:bodyPr wrap="square">
            <a:spAutoFit/>
          </a:bodyPr>
          <a:lstStyle/>
          <a:p>
            <a:pPr algn="just"/>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b="1" dirty="0">
                <a:solidFill>
                  <a:srgbClr val="002060"/>
                </a:solidFill>
              </a:rPr>
              <a:t>І ЖАРТЫЖЫЛДЫҚТА 4 МЕКТЕП БОЙЫНША, ЯҒНИ АТА МЕКТЕБІ – 1, ӘЖЕ МЕКТЕБІ – 1, АҒА МЕКТЕБІ – 1, ЖЕҢГЕ МЕКТЕБІ – 1, ЖАЛПЫ САНЫ 4 ІС-ШАРА ӨТКІЗЕДІ. ДӘЛ ОСЫЛАЙ ІІ ЖАРТЫЖЫЛДЫҚТА 4 ІС-ШАРА ӨТКІЗІЛЕДІ. БҰЛ ІС-ШАРАЛАРҒА ӘР МЕКТЕПТІҢ ӨЗ ӨКІЛДЕРІ (АТАЛАР, ӘЖЕЛЕР, АҒАЛАР, ЖЕҢГЕЛЕР) ҚАТЫСТЫРЫЛУ КЕРЕК. ӘР СЫНЫПТАН КЕМІНДЕ 1 АДАМНАН ҚАТЫСАДЫ. ОСЫ ІС-ШАРАҒА ҚАТЫСҚАН АДАМ ӨЗ СЫНЫБЫНДАҒЫ АТАЛАРДЫҢ, ӘЖЕЛЕРДІҢ, АҒАЛАРДЫҢ, ЖЕҢГЕЛЕРДІҢ БАСЫН ҚОСЫП, ЗАМАНАУИ МҮМКІНДІКТЕРДІ ЕСКЕРІП, ӘЛЕУМЕТТІК ТОПТАРДА ПАРАҚШАЛАР АШЫП, АЙТЫЛҒАН, ТАЛДАНҒАН МӘСЕЛЕНІ ОРТАҒА САЛУҒА БОЛАДЫ. СОНДА КЛУБТЫҢ ЖҰМЫСЫ ЖАНДАНЫП, ҰЛТТЫҚ ТӘРБИЕ МЕКТЕПТЕРІНІҢ ЖҰМЫСЫ СЫНЫПТАРДА ЖАЛҒАСЫН ТАБАДЫ. КЛУБ АТА МЕН ӘЖЕ ҚАНДАЙ БОЛУЫ КЕРЕК, НЕМЕРЕЛЕРІНЕ ҚАНДАЙ ТӘРБИЕ БЕРУІ КЕРЕК. АҒА ҚАНДАЙ БОЛУЫ КЕРЕК, ІНІЛЕРІ МЕН ҚАРЫНДАСТАРЫНА ҚАЛАЙ ҚАМҚОРЛЫҚ ЖАСАУЫ КЕРЕК, ТӘРБИЕ МӘСЕЛЕСІНДЕ ЖЕҢГЕНІҢ РӨЛІ ҚАНДАЙ, ҚАЙЫН СІҢЛІЛЕРІ МЕН ҚАЙЫН ІНІЛЕРІНЕ ҚАНДАЙ КЕҢЕС АЙТАДЫ ДЕГЕН МӘСЕЛЕЛЕРДІ ҚАРАСТЫРАДЫ. </a:t>
            </a:r>
            <a:endParaRPr lang="ru-RU" b="1" dirty="0">
              <a:solidFill>
                <a:srgbClr val="002060"/>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468" y="2577749"/>
            <a:ext cx="1261398" cy="1546610"/>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759" y="4992076"/>
            <a:ext cx="1621668" cy="617163"/>
          </a:xfrm>
          <a:prstGeom prst="rect">
            <a:avLst/>
          </a:prstGeom>
        </p:spPr>
      </p:pic>
      <p:pic>
        <p:nvPicPr>
          <p:cNvPr id="9" name="Рисунок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858" y="1328988"/>
            <a:ext cx="1713569" cy="85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09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7B9CBA1-B698-4BC5-BF9A-E2A824C4F519}" type="slidenum">
              <a:rPr lang="ru-RU" smtClean="0"/>
              <a:t>7</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558626" cy="6858000"/>
          </a:xfrm>
          <a:prstGeom prst="rect">
            <a:avLst/>
          </a:prstGeom>
        </p:spPr>
      </p:pic>
      <p:sp>
        <p:nvSpPr>
          <p:cNvPr id="6" name="Прямоугольник 5"/>
          <p:cNvSpPr/>
          <p:nvPr/>
        </p:nvSpPr>
        <p:spPr>
          <a:xfrm>
            <a:off x="3874598" y="1170109"/>
            <a:ext cx="6958865" cy="2031325"/>
          </a:xfrm>
          <a:prstGeom prst="rect">
            <a:avLst/>
          </a:prstGeom>
        </p:spPr>
        <p:txBody>
          <a:bodyPr wrap="square">
            <a:spAutoFit/>
          </a:bodyPr>
          <a:lstStyle/>
          <a:p>
            <a:pPr algn="just"/>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b="1" dirty="0">
                <a:solidFill>
                  <a:srgbClr val="002060"/>
                </a:solidFill>
              </a:rPr>
              <a:t>ҰЛТТЫҚ ТӘРБИЕ ЖӘНЕ ОТБАСЫЛЫҚ ТӘРБИЕ БАҒЫТТАРЫНЫҢ ЖҰМЫСЫН «ДАНАЛЫҚ МЕКТЕБІ» АРҚЫЛЫ ЖАНДАНДЫРУҒА, ҰЛТТЫҚ МАЗМҰН, ҚОҒАМДЫҚ СИПАТ БЕРУГЕ МҮМКІНДІК БАР.  ІС-ШАРАЛАРДЫ ҰЙЫМДАСТЫРУ ФОРМАСЫН ТАҢДАУДА МЕКТЕПТЕГІ ЖАУАПТЫ ТҰЛҒАЛАРҒА ЕРКІНДІК БЕРІЛЕДІ. (АЛҚАЛЫ ЖИЫН, ДӨҢГЕЛЕК ҮСТЕЛ, СҰХБАТ, СЕМИНАР, КЕЗДЕСУ, ЖЕКЕ ТАҒЫЛЫМДЫҚ САБАҚТАР, ПІКІРТАЛАС, БАЙҚАУ, Т.Б.) </a:t>
            </a:r>
            <a:endParaRPr lang="ru-RU" b="1" dirty="0">
              <a:solidFill>
                <a:srgbClr val="002060"/>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468" y="2577749"/>
            <a:ext cx="1261398" cy="1546610"/>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759" y="4992076"/>
            <a:ext cx="1621668" cy="617163"/>
          </a:xfrm>
          <a:prstGeom prst="rect">
            <a:avLst/>
          </a:prstGeom>
        </p:spPr>
      </p:pic>
      <p:pic>
        <p:nvPicPr>
          <p:cNvPr id="9" name="Рисунок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858" y="1328988"/>
            <a:ext cx="1713569" cy="85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a:blip r:embed="rId6"/>
          <a:stretch>
            <a:fillRect/>
          </a:stretch>
        </p:blipFill>
        <p:spPr>
          <a:xfrm>
            <a:off x="4650377" y="3522208"/>
            <a:ext cx="5120640" cy="2569433"/>
          </a:xfrm>
          <a:prstGeom prst="rect">
            <a:avLst/>
          </a:prstGeom>
        </p:spPr>
      </p:pic>
    </p:spTree>
    <p:extLst>
      <p:ext uri="{BB962C8B-B14F-4D97-AF65-F5344CB8AC3E}">
        <p14:creationId xmlns:p14="http://schemas.microsoft.com/office/powerpoint/2010/main" val="174576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91" y="509579"/>
            <a:ext cx="12191538" cy="6858000"/>
          </a:xfrm>
          <a:prstGeom prst="rect">
            <a:avLst/>
          </a:prstGeom>
        </p:spPr>
      </p:pic>
      <p:sp>
        <p:nvSpPr>
          <p:cNvPr id="7" name="Прямоугольник 6"/>
          <p:cNvSpPr/>
          <p:nvPr/>
        </p:nvSpPr>
        <p:spPr>
          <a:xfrm>
            <a:off x="444589" y="1049462"/>
            <a:ext cx="4135395" cy="584775"/>
          </a:xfrm>
          <a:prstGeom prst="rect">
            <a:avLst/>
          </a:prstGeom>
        </p:spPr>
        <p:txBody>
          <a:bodyPr wrap="square">
            <a:spAutoFit/>
          </a:bodyPr>
          <a:lstStyle/>
          <a:p>
            <a:pPr algn="ctr">
              <a:defRPr/>
            </a:pPr>
            <a:r>
              <a:rPr lang="kk-KZ" sz="3200" b="1" dirty="0">
                <a:solidFill>
                  <a:srgbClr val="002060"/>
                </a:solidFill>
              </a:rPr>
              <a:t>АТАЛАР МЕКТЕБІ</a:t>
            </a:r>
            <a:endParaRPr lang="ru-RU" sz="3200" dirty="0">
              <a:solidFill>
                <a:srgbClr val="002060"/>
              </a:solidFill>
            </a:endParaRPr>
          </a:p>
        </p:txBody>
      </p:sp>
      <p:sp>
        <p:nvSpPr>
          <p:cNvPr id="10" name="Номер слайда 9"/>
          <p:cNvSpPr>
            <a:spLocks noGrp="1"/>
          </p:cNvSpPr>
          <p:nvPr>
            <p:ph type="sldNum" sz="quarter" idx="12"/>
          </p:nvPr>
        </p:nvSpPr>
        <p:spPr/>
        <p:txBody>
          <a:bodyPr/>
          <a:lstStyle/>
          <a:p>
            <a:fld id="{87B9CBA1-B698-4BC5-BF9A-E2A824C4F519}" type="slidenum">
              <a:rPr lang="ru-RU" smtClean="0"/>
              <a:t>8</a:t>
            </a:fld>
            <a:endParaRPr lang="ru-RU"/>
          </a:p>
        </p:txBody>
      </p:sp>
      <p:sp>
        <p:nvSpPr>
          <p:cNvPr id="11" name="Прямоугольник 10"/>
          <p:cNvSpPr/>
          <p:nvPr/>
        </p:nvSpPr>
        <p:spPr>
          <a:xfrm>
            <a:off x="509999" y="3618882"/>
            <a:ext cx="3820772" cy="1323439"/>
          </a:xfrm>
          <a:prstGeom prst="rect">
            <a:avLst/>
          </a:prstGeom>
        </p:spPr>
        <p:txBody>
          <a:bodyPr wrap="square">
            <a:spAutoFit/>
          </a:bodyPr>
          <a:lstStyle/>
          <a:p>
            <a:pPr marL="457200" indent="-457200">
              <a:buAutoNum type="arabicPeriod"/>
              <a:defRPr/>
            </a:pPr>
            <a:r>
              <a:rPr lang="kk-KZ" sz="2000" b="1" dirty="0"/>
              <a:t>Жеті атасын білген ұл, жеті жұрттың қамын жер </a:t>
            </a:r>
          </a:p>
          <a:p>
            <a:pPr marL="457200" indent="-457200">
              <a:buAutoNum type="arabicPeriod"/>
              <a:defRPr/>
            </a:pPr>
            <a:endParaRPr lang="kk-KZ" sz="2000" b="1" dirty="0"/>
          </a:p>
          <a:p>
            <a:pPr algn="ctr">
              <a:defRPr/>
            </a:pPr>
            <a:endParaRPr lang="ru-RU" sz="2000" dirty="0"/>
          </a:p>
        </p:txBody>
      </p:sp>
      <p:pic>
        <p:nvPicPr>
          <p:cNvPr id="2" name="Рисунок 1"/>
          <p:cNvPicPr>
            <a:picLocks noChangeAspect="1"/>
          </p:cNvPicPr>
          <p:nvPr/>
        </p:nvPicPr>
        <p:blipFill>
          <a:blip r:embed="rId3"/>
          <a:stretch>
            <a:fillRect/>
          </a:stretch>
        </p:blipFill>
        <p:spPr>
          <a:xfrm>
            <a:off x="732415" y="4415253"/>
            <a:ext cx="3598356" cy="2213255"/>
          </a:xfrm>
          <a:prstGeom prst="rect">
            <a:avLst/>
          </a:prstGeom>
        </p:spPr>
      </p:pic>
      <p:sp>
        <p:nvSpPr>
          <p:cNvPr id="3" name="Прямоугольник 2"/>
          <p:cNvSpPr/>
          <p:nvPr/>
        </p:nvSpPr>
        <p:spPr>
          <a:xfrm>
            <a:off x="5130759" y="804586"/>
            <a:ext cx="6096000" cy="6401753"/>
          </a:xfrm>
          <a:prstGeom prst="rect">
            <a:avLst/>
          </a:prstGeom>
        </p:spPr>
        <p:txBody>
          <a:bodyPr>
            <a:spAutoFit/>
          </a:bodyPr>
          <a:lstStyle/>
          <a:p>
            <a:pPr algn="ctr">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«Жеті атасын білген ұл, жеті жұрттың қамын жер»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kk-KZ" b="1" kern="1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Бір атадан тараған туыстар әулеттің татулығын бірінші орынға қояды. Өйткені олар бірін-бірі жақсы таниды. Ағалы-інілі, апалы-сіңілі дегендей, сыйластықта бірге өседі. Мұндай туыстардың арасында орынсыз жанжал, ұрлық-қарлық, зорлық-зомбылық сияқты жат істер болмайды. Өйтке­ні тәртіп бойынша туыстар бір-біріне қиянат қылмайды, керісінше, сырттай бір-біріне қамқор, жанашыр боп жүреді. Қазақтың «Қанына тартпағанның қары сынсын» деп қатты айтатыны бар. Жеті ата ұғымында ағайын арасындағы бірлік, татулық, сыйластық мәселесі терең қарастырылған. Жеті атаға дейін қыз алыспайтын қазақ қан тазалығына ерекше мән берген. Мұны үлкен мақтанышпен айтуымыз керек. Себебі бұл бізден басқа бір де бір халықта болмаған нәрсе.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Жеті атаны білу, жеті адамның атын білу ғана емес, солардан тараған ағайын-туысыңды білу. Үлкендеріне сәлем беріп, кішілеріне қамқорлық жасау. Сондықтан да біздің ата-бабаларымыз өз балаларына жеті атасының аты-жөнін, атамекенін, өз руынан шыққан елге сыйлы, белгілі адамдардың атын айтып, өмірін үлгі, өнеге етіп отырған.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6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 y="370242"/>
            <a:ext cx="12191538" cy="6858000"/>
          </a:xfrm>
          <a:prstGeom prst="rect">
            <a:avLst/>
          </a:prstGeom>
        </p:spPr>
      </p:pic>
      <p:sp>
        <p:nvSpPr>
          <p:cNvPr id="7" name="Прямоугольник 6"/>
          <p:cNvSpPr/>
          <p:nvPr/>
        </p:nvSpPr>
        <p:spPr>
          <a:xfrm>
            <a:off x="444589" y="1049462"/>
            <a:ext cx="4135395" cy="584775"/>
          </a:xfrm>
          <a:prstGeom prst="rect">
            <a:avLst/>
          </a:prstGeom>
        </p:spPr>
        <p:txBody>
          <a:bodyPr wrap="square">
            <a:spAutoFit/>
          </a:bodyPr>
          <a:lstStyle/>
          <a:p>
            <a:pPr algn="ctr">
              <a:defRPr/>
            </a:pPr>
            <a:r>
              <a:rPr lang="kk-KZ" sz="3200" b="1" dirty="0">
                <a:solidFill>
                  <a:srgbClr val="002060"/>
                </a:solidFill>
              </a:rPr>
              <a:t>АТАЛАР МЕКТЕБІ</a:t>
            </a:r>
            <a:endParaRPr lang="ru-RU" sz="3200" dirty="0">
              <a:solidFill>
                <a:srgbClr val="002060"/>
              </a:solidFill>
            </a:endParaRPr>
          </a:p>
        </p:txBody>
      </p:sp>
      <p:sp>
        <p:nvSpPr>
          <p:cNvPr id="10" name="Номер слайда 9"/>
          <p:cNvSpPr>
            <a:spLocks noGrp="1"/>
          </p:cNvSpPr>
          <p:nvPr>
            <p:ph type="sldNum" sz="quarter" idx="12"/>
          </p:nvPr>
        </p:nvSpPr>
        <p:spPr/>
        <p:txBody>
          <a:bodyPr/>
          <a:lstStyle/>
          <a:p>
            <a:fld id="{87B9CBA1-B698-4BC5-BF9A-E2A824C4F519}" type="slidenum">
              <a:rPr lang="ru-RU" smtClean="0"/>
              <a:t>9</a:t>
            </a:fld>
            <a:endParaRPr lang="ru-RU"/>
          </a:p>
        </p:txBody>
      </p:sp>
      <p:sp>
        <p:nvSpPr>
          <p:cNvPr id="11" name="Прямоугольник 10"/>
          <p:cNvSpPr/>
          <p:nvPr/>
        </p:nvSpPr>
        <p:spPr>
          <a:xfrm>
            <a:off x="759212" y="1874626"/>
            <a:ext cx="3820772" cy="2862322"/>
          </a:xfrm>
          <a:prstGeom prst="rect">
            <a:avLst/>
          </a:prstGeom>
        </p:spPr>
        <p:txBody>
          <a:bodyPr wrap="square">
            <a:spAutoFit/>
          </a:bodyPr>
          <a:lstStyle/>
          <a:p>
            <a:pPr>
              <a:defRPr/>
            </a:pPr>
            <a:endParaRPr lang="kk-KZ" sz="2000" b="1" dirty="0"/>
          </a:p>
          <a:p>
            <a:pPr>
              <a:defRPr/>
            </a:pPr>
            <a:r>
              <a:rPr lang="kk-KZ" sz="2000" b="1" dirty="0"/>
              <a:t>2. Бабалар дәстүрі – ұрпаққа өсиет</a:t>
            </a:r>
            <a:endParaRPr lang="ru-RU" sz="2000" dirty="0"/>
          </a:p>
          <a:p>
            <a:pPr>
              <a:defRPr/>
            </a:pPr>
            <a:r>
              <a:rPr lang="kk-KZ" sz="2000" dirty="0"/>
              <a:t>Қазақта үйіне кірген жыланның басына ақ құйып шығаратын дәстүрге айналып кеткен ырым бар. Яғни үйден дос емес дұшпаныңның өзін құр ауыз шығарма деген сөз.</a:t>
            </a:r>
            <a:endParaRPr lang="ru-RU" sz="2000" dirty="0"/>
          </a:p>
        </p:txBody>
      </p:sp>
      <p:sp>
        <p:nvSpPr>
          <p:cNvPr id="13" name="Прямоугольник 12"/>
          <p:cNvSpPr/>
          <p:nvPr/>
        </p:nvSpPr>
        <p:spPr>
          <a:xfrm>
            <a:off x="5207726" y="711317"/>
            <a:ext cx="6487885" cy="6617196"/>
          </a:xfrm>
          <a:prstGeom prst="rect">
            <a:avLst/>
          </a:prstGeom>
        </p:spPr>
        <p:txBody>
          <a:bodyPr wrap="square">
            <a:spAutoFit/>
          </a:bodyPr>
          <a:lstStyle/>
          <a:p>
            <a:pPr algn="ctr"/>
            <a:r>
              <a:rPr lang="kk-KZ" sz="2000" b="1" dirty="0"/>
              <a:t>«Бабалар дәстүрі – ұрпаққа өсиет»</a:t>
            </a:r>
            <a:endParaRPr lang="ru-RU" sz="2000" dirty="0"/>
          </a:p>
          <a:p>
            <a:r>
              <a:rPr lang="kk-KZ" sz="2000" dirty="0"/>
              <a:t> Алаштың ардақтысы Әлихан Бөкейханның өзін ұстауға ОГПУдың (</a:t>
            </a:r>
            <a:r>
              <a:rPr lang="ru-RU" sz="2000" dirty="0" err="1"/>
              <a:t>Халық</a:t>
            </a:r>
            <a:r>
              <a:rPr lang="ru-RU" sz="2000" dirty="0"/>
              <a:t> </a:t>
            </a:r>
            <a:r>
              <a:rPr lang="ru-RU" sz="2000" dirty="0" err="1"/>
              <a:t>Комиссарлар</a:t>
            </a:r>
            <a:r>
              <a:rPr lang="ru-RU" sz="2000" dirty="0"/>
              <a:t> </a:t>
            </a:r>
            <a:r>
              <a:rPr lang="ru-RU" sz="2000" dirty="0" err="1"/>
              <a:t>Кеңесі</a:t>
            </a:r>
            <a:r>
              <a:rPr lang="ru-RU" sz="2000" dirty="0"/>
              <a:t> </a:t>
            </a:r>
            <a:r>
              <a:rPr lang="ru-RU" sz="2000" dirty="0" err="1"/>
              <a:t>жанындағы</a:t>
            </a:r>
            <a:r>
              <a:rPr lang="ru-RU" sz="2000" dirty="0"/>
              <a:t> </a:t>
            </a:r>
            <a:r>
              <a:rPr lang="ru-RU" sz="2000" dirty="0" err="1"/>
              <a:t>Біріккен</a:t>
            </a:r>
            <a:r>
              <a:rPr lang="ru-RU" sz="2000" dirty="0"/>
              <a:t> </a:t>
            </a:r>
            <a:r>
              <a:rPr lang="ru-RU" sz="2000" dirty="0" err="1"/>
              <a:t>Мемлекеттік</a:t>
            </a:r>
            <a:r>
              <a:rPr lang="ru-RU" sz="2000" dirty="0"/>
              <a:t> </a:t>
            </a:r>
            <a:r>
              <a:rPr lang="ru-RU" sz="2000" dirty="0" err="1"/>
              <a:t>саяси</a:t>
            </a:r>
            <a:r>
              <a:rPr lang="ru-RU" sz="2000" dirty="0"/>
              <a:t> </a:t>
            </a:r>
            <a:r>
              <a:rPr lang="ru-RU" sz="2000" dirty="0" err="1"/>
              <a:t>басқару</a:t>
            </a:r>
            <a:r>
              <a:rPr lang="ru-RU" sz="2000" dirty="0"/>
              <a:t> (1922 1934))</a:t>
            </a:r>
            <a:r>
              <a:rPr lang="kk-KZ" sz="2000" dirty="0"/>
              <a:t>адамдары келгенде, «қызым, үйге қонақтар келді, мәдениетті адамдар дәстүр аттамайды, шай қойып жібер» деген керемет сөзі бар. Демек, үйге келген адамға дастархан жаю мәдениеттіліктің белгісі. Мәдениеттімін деген адам міндетті түрде дәстүр ұстануы керек. Осыны алдымыздағы баланы былай қойып, өзіміз терең түсінбей жатамыз. Мәдениетті адамның белгілері қандай дегенде «дәстүр ұстану» деп айта қоюымыз екіталай. </a:t>
            </a:r>
            <a:r>
              <a:rPr lang="kk-KZ" dirty="0"/>
              <a:t>Қазақ халқы – қандай да бір қуанышын жеке отбасы емес, көрші-қолаңын, туған-туысын, ел-жұртын жинап атап өтеді. Қуанышты хабар жеткізген адамға «Сүйінші» береді. </a:t>
            </a:r>
            <a:endParaRPr lang="ru-RU" dirty="0"/>
          </a:p>
          <a:p>
            <a:r>
              <a:rPr lang="kk-KZ" dirty="0"/>
              <a:t>Қазақ – қонағын құдайындай сыйлаған дархан халық. Қолындағы барын қонағының алдына жаяды. Біз ең бастыларын айтуға тырыстық, айтылмағаны қаншама?! Әлемдік өркениетте өз болмысымызды сақтаймыз десек, мұндай дәстүрлерді ұмытуға болмайды. </a:t>
            </a:r>
            <a:endParaRPr lang="ru-RU" dirty="0"/>
          </a:p>
          <a:p>
            <a:endParaRPr lang="ru-RU" sz="2000" dirty="0"/>
          </a:p>
          <a:p>
            <a:pPr algn="ctr">
              <a:defRPr/>
            </a:pPr>
            <a:r>
              <a:rPr lang="kk-KZ" dirty="0"/>
              <a:t> </a:t>
            </a:r>
            <a:endParaRPr lang="ru-RU" dirty="0"/>
          </a:p>
        </p:txBody>
      </p:sp>
      <p:pic>
        <p:nvPicPr>
          <p:cNvPr id="2" name="Рисунок 1"/>
          <p:cNvPicPr>
            <a:picLocks noChangeAspect="1"/>
          </p:cNvPicPr>
          <p:nvPr/>
        </p:nvPicPr>
        <p:blipFill>
          <a:blip r:embed="rId3"/>
          <a:stretch>
            <a:fillRect/>
          </a:stretch>
        </p:blipFill>
        <p:spPr>
          <a:xfrm>
            <a:off x="1584960" y="4883006"/>
            <a:ext cx="2818275" cy="1733447"/>
          </a:xfrm>
          <a:prstGeom prst="rect">
            <a:avLst/>
          </a:prstGeom>
        </p:spPr>
      </p:pic>
    </p:spTree>
    <p:extLst>
      <p:ext uri="{BB962C8B-B14F-4D97-AF65-F5344CB8AC3E}">
        <p14:creationId xmlns:p14="http://schemas.microsoft.com/office/powerpoint/2010/main" val="38507260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TotalTime>
  <Words>1042</Words>
  <Application>Microsoft Office PowerPoint</Application>
  <PresentationFormat>Широкоэкранный</PresentationFormat>
  <Paragraphs>223</Paragraphs>
  <Slides>28</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Торлы диаграмма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иброгимова гулнар</cp:lastModifiedBy>
  <cp:revision>90</cp:revision>
  <dcterms:created xsi:type="dcterms:W3CDTF">2023-08-02T11:10:17Z</dcterms:created>
  <dcterms:modified xsi:type="dcterms:W3CDTF">2023-10-17T13:47:34Z</dcterms:modified>
</cp:coreProperties>
</file>